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1010" r:id="rId2"/>
    <p:sldId id="1057" r:id="rId3"/>
    <p:sldId id="1056" r:id="rId4"/>
  </p:sldIdLst>
  <p:sldSz cx="9144000" cy="6858000" type="screen4x3"/>
  <p:notesSz cx="6934200" cy="92329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맑은 고딕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맑은 고딕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맑은 고딕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맑은 고딕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맑은 고딕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itchFamily="34" charset="-127"/>
        <a:ea typeface="맑은 고딕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itchFamily="34" charset="-127"/>
        <a:ea typeface="맑은 고딕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itchFamily="34" charset="-127"/>
        <a:ea typeface="맑은 고딕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itchFamily="34" charset="-127"/>
        <a:ea typeface="맑은 고딕" pitchFamily="34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eneral" id="{1BE09E8B-FA97-46E4-A181-BAEA3C3952C6}">
          <p14:sldIdLst>
            <p14:sldId id="1010"/>
            <p14:sldId id="1057"/>
            <p14:sldId id="1056"/>
          </p14:sldIdLst>
        </p14:section>
        <p14:section name="Appendix" id="{CCC6AC02-70F2-4146-92AA-EE54665B3FC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echul Yun" initials="HY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33" autoAdjust="0"/>
    <p:restoredTop sz="93979" autoAdjust="0"/>
  </p:normalViewPr>
  <p:slideViewPr>
    <p:cSldViewPr>
      <p:cViewPr varScale="1">
        <p:scale>
          <a:sx n="124" d="100"/>
          <a:sy n="124" d="100"/>
        </p:scale>
        <p:origin x="8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55" Type="http://schemas.microsoft.com/office/2016/11/relationships/changesInfo" Target="changesInfos/changesInfo1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echul Yun" userId="25801cadf707cb6a" providerId="LiveId" clId="{BF97C8DE-BB65-4E01-B793-FBEA7CAE9CEE}"/>
    <pc:docChg chg="undo custSel addSld delSld modSld sldOrd modSection">
      <pc:chgData name="Heechul Yun" userId="25801cadf707cb6a" providerId="LiveId" clId="{BF97C8DE-BB65-4E01-B793-FBEA7CAE9CEE}" dt="2017-09-08T12:11:48.381" v="1370"/>
      <pc:docMkLst>
        <pc:docMk/>
      </pc:docMkLst>
      <pc:sldChg chg="modSp">
        <pc:chgData name="Heechul Yun" userId="25801cadf707cb6a" providerId="LiveId" clId="{BF97C8DE-BB65-4E01-B793-FBEA7CAE9CEE}" dt="2017-09-08T01:10:51.727" v="1357" actId="6549"/>
        <pc:sldMkLst>
          <pc:docMk/>
          <pc:sldMk cId="593572880" sldId="1013"/>
        </pc:sldMkLst>
        <pc:spChg chg="mod">
          <ac:chgData name="Heechul Yun" userId="25801cadf707cb6a" providerId="LiveId" clId="{BF97C8DE-BB65-4E01-B793-FBEA7CAE9CEE}" dt="2017-09-08T01:10:51.727" v="1357" actId="6549"/>
          <ac:spMkLst>
            <pc:docMk/>
            <pc:sldMk cId="593572880" sldId="1013"/>
            <ac:spMk id="2" creationId="{00000000-0000-0000-0000-000000000000}"/>
          </ac:spMkLst>
        </pc:spChg>
      </pc:sldChg>
      <pc:sldChg chg="modAnim">
        <pc:chgData name="Heechul Yun" userId="25801cadf707cb6a" providerId="LiveId" clId="{BF97C8DE-BB65-4E01-B793-FBEA7CAE9CEE}" dt="2017-09-08T01:18:03.486" v="1359"/>
        <pc:sldMkLst>
          <pc:docMk/>
          <pc:sldMk cId="359370992" sldId="1017"/>
        </pc:sldMkLst>
      </pc:sldChg>
      <pc:sldChg chg="del">
        <pc:chgData name="Heechul Yun" userId="25801cadf707cb6a" providerId="LiveId" clId="{BF97C8DE-BB65-4E01-B793-FBEA7CAE9CEE}" dt="2017-09-04T13:32:14.905" v="14" actId="2696"/>
        <pc:sldMkLst>
          <pc:docMk/>
          <pc:sldMk cId="3934720805" sldId="1020"/>
        </pc:sldMkLst>
      </pc:sldChg>
      <pc:sldChg chg="del">
        <pc:chgData name="Heechul Yun" userId="25801cadf707cb6a" providerId="LiveId" clId="{BF97C8DE-BB65-4E01-B793-FBEA7CAE9CEE}" dt="2017-09-04T13:32:12.406" v="0" actId="2696"/>
        <pc:sldMkLst>
          <pc:docMk/>
          <pc:sldMk cId="359406104" sldId="1021"/>
        </pc:sldMkLst>
      </pc:sldChg>
      <pc:sldChg chg="del">
        <pc:chgData name="Heechul Yun" userId="25801cadf707cb6a" providerId="LiveId" clId="{BF97C8DE-BB65-4E01-B793-FBEA7CAE9CEE}" dt="2017-09-04T13:32:12.456" v="1" actId="2696"/>
        <pc:sldMkLst>
          <pc:docMk/>
          <pc:sldMk cId="857499318" sldId="1022"/>
        </pc:sldMkLst>
      </pc:sldChg>
      <pc:sldChg chg="del">
        <pc:chgData name="Heechul Yun" userId="25801cadf707cb6a" providerId="LiveId" clId="{BF97C8DE-BB65-4E01-B793-FBEA7CAE9CEE}" dt="2017-09-04T13:32:12.488" v="2" actId="2696"/>
        <pc:sldMkLst>
          <pc:docMk/>
          <pc:sldMk cId="3994408141" sldId="1023"/>
        </pc:sldMkLst>
      </pc:sldChg>
      <pc:sldChg chg="del">
        <pc:chgData name="Heechul Yun" userId="25801cadf707cb6a" providerId="LiveId" clId="{BF97C8DE-BB65-4E01-B793-FBEA7CAE9CEE}" dt="2017-09-04T13:32:12.556" v="3" actId="2696"/>
        <pc:sldMkLst>
          <pc:docMk/>
          <pc:sldMk cId="1648360151" sldId="1024"/>
        </pc:sldMkLst>
      </pc:sldChg>
      <pc:sldChg chg="del">
        <pc:chgData name="Heechul Yun" userId="25801cadf707cb6a" providerId="LiveId" clId="{BF97C8DE-BB65-4E01-B793-FBEA7CAE9CEE}" dt="2017-09-04T13:32:12.883" v="9" actId="2696"/>
        <pc:sldMkLst>
          <pc:docMk/>
          <pc:sldMk cId="3510085306" sldId="1032"/>
        </pc:sldMkLst>
      </pc:sldChg>
      <pc:sldChg chg="del">
        <pc:chgData name="Heechul Yun" userId="25801cadf707cb6a" providerId="LiveId" clId="{BF97C8DE-BB65-4E01-B793-FBEA7CAE9CEE}" dt="2017-09-04T13:32:12.914" v="10" actId="2696"/>
        <pc:sldMkLst>
          <pc:docMk/>
          <pc:sldMk cId="2361815602" sldId="1034"/>
        </pc:sldMkLst>
      </pc:sldChg>
      <pc:sldChg chg="del">
        <pc:chgData name="Heechul Yun" userId="25801cadf707cb6a" providerId="LiveId" clId="{BF97C8DE-BB65-4E01-B793-FBEA7CAE9CEE}" dt="2017-09-04T13:32:12.950" v="11" actId="2696"/>
        <pc:sldMkLst>
          <pc:docMk/>
          <pc:sldMk cId="3536250147" sldId="1035"/>
        </pc:sldMkLst>
      </pc:sldChg>
      <pc:sldChg chg="del">
        <pc:chgData name="Heechul Yun" userId="25801cadf707cb6a" providerId="LiveId" clId="{BF97C8DE-BB65-4E01-B793-FBEA7CAE9CEE}" dt="2017-09-04T13:32:12.977" v="12" actId="2696"/>
        <pc:sldMkLst>
          <pc:docMk/>
          <pc:sldMk cId="3070083024" sldId="1036"/>
        </pc:sldMkLst>
      </pc:sldChg>
      <pc:sldChg chg="del">
        <pc:chgData name="Heechul Yun" userId="25801cadf707cb6a" providerId="LiveId" clId="{BF97C8DE-BB65-4E01-B793-FBEA7CAE9CEE}" dt="2017-09-04T13:32:13.015" v="13" actId="2696"/>
        <pc:sldMkLst>
          <pc:docMk/>
          <pc:sldMk cId="2303328716" sldId="1037"/>
        </pc:sldMkLst>
      </pc:sldChg>
      <pc:sldChg chg="del">
        <pc:chgData name="Heechul Yun" userId="25801cadf707cb6a" providerId="LiveId" clId="{BF97C8DE-BB65-4E01-B793-FBEA7CAE9CEE}" dt="2017-09-04T13:45:33.887" v="831" actId="2696"/>
        <pc:sldMkLst>
          <pc:docMk/>
          <pc:sldMk cId="2794190011" sldId="1039"/>
        </pc:sldMkLst>
      </pc:sldChg>
      <pc:sldChg chg="ord">
        <pc:chgData name="Heechul Yun" userId="25801cadf707cb6a" providerId="LiveId" clId="{BF97C8DE-BB65-4E01-B793-FBEA7CAE9CEE}" dt="2017-09-08T01:19:03.695" v="1360"/>
        <pc:sldMkLst>
          <pc:docMk/>
          <pc:sldMk cId="753039743" sldId="1040"/>
        </pc:sldMkLst>
      </pc:sldChg>
      <pc:sldChg chg="add del">
        <pc:chgData name="Heechul Yun" userId="25801cadf707cb6a" providerId="LiveId" clId="{BF97C8DE-BB65-4E01-B793-FBEA7CAE9CEE}" dt="2017-09-08T12:11:30.120" v="1368" actId="2696"/>
        <pc:sldMkLst>
          <pc:docMk/>
          <pc:sldMk cId="216936909" sldId="1041"/>
        </pc:sldMkLst>
      </pc:sldChg>
      <pc:sldChg chg="del">
        <pc:chgData name="Heechul Yun" userId="25801cadf707cb6a" providerId="LiveId" clId="{BF97C8DE-BB65-4E01-B793-FBEA7CAE9CEE}" dt="2017-09-04T13:48:07.181" v="898" actId="2696"/>
        <pc:sldMkLst>
          <pc:docMk/>
          <pc:sldMk cId="1730010315" sldId="1054"/>
        </pc:sldMkLst>
      </pc:sldChg>
      <pc:sldChg chg="add del">
        <pc:chgData name="Heechul Yun" userId="25801cadf707cb6a" providerId="LiveId" clId="{BF97C8DE-BB65-4E01-B793-FBEA7CAE9CEE}" dt="2017-09-04T13:48:12.790" v="901" actId="2696"/>
        <pc:sldMkLst>
          <pc:docMk/>
          <pc:sldMk cId="2471240184" sldId="1055"/>
        </pc:sldMkLst>
      </pc:sldChg>
      <pc:sldChg chg="ord">
        <pc:chgData name="Heechul Yun" userId="25801cadf707cb6a" providerId="LiveId" clId="{BF97C8DE-BB65-4E01-B793-FBEA7CAE9CEE}" dt="2017-09-07T01:45:33.698" v="1338" actId="2696"/>
        <pc:sldMkLst>
          <pc:docMk/>
          <pc:sldMk cId="3951014994" sldId="1056"/>
        </pc:sldMkLst>
      </pc:sldChg>
      <pc:sldChg chg="del">
        <pc:chgData name="Heechul Yun" userId="25801cadf707cb6a" providerId="LiveId" clId="{BF97C8DE-BB65-4E01-B793-FBEA7CAE9CEE}" dt="2017-09-04T13:46:58.961" v="892" actId="2696"/>
        <pc:sldMkLst>
          <pc:docMk/>
          <pc:sldMk cId="1437787579" sldId="1071"/>
        </pc:sldMkLst>
      </pc:sldChg>
      <pc:sldChg chg="del">
        <pc:chgData name="Heechul Yun" userId="25801cadf707cb6a" providerId="LiveId" clId="{BF97C8DE-BB65-4E01-B793-FBEA7CAE9CEE}" dt="2017-09-07T01:35:45.598" v="939" actId="2696"/>
        <pc:sldMkLst>
          <pc:docMk/>
          <pc:sldMk cId="3995054279" sldId="1073"/>
        </pc:sldMkLst>
      </pc:sldChg>
      <pc:sldChg chg="del">
        <pc:chgData name="Heechul Yun" userId="25801cadf707cb6a" providerId="LiveId" clId="{BF97C8DE-BB65-4E01-B793-FBEA7CAE9CEE}" dt="2017-09-04T13:32:12.637" v="5" actId="2696"/>
        <pc:sldMkLst>
          <pc:docMk/>
          <pc:sldMk cId="3499746552" sldId="1074"/>
        </pc:sldMkLst>
      </pc:sldChg>
      <pc:sldChg chg="del">
        <pc:chgData name="Heechul Yun" userId="25801cadf707cb6a" providerId="LiveId" clId="{BF97C8DE-BB65-4E01-B793-FBEA7CAE9CEE}" dt="2017-09-04T13:32:12.687" v="6" actId="2696"/>
        <pc:sldMkLst>
          <pc:docMk/>
          <pc:sldMk cId="3227455660" sldId="1075"/>
        </pc:sldMkLst>
      </pc:sldChg>
      <pc:sldChg chg="del">
        <pc:chgData name="Heechul Yun" userId="25801cadf707cb6a" providerId="LiveId" clId="{BF97C8DE-BB65-4E01-B793-FBEA7CAE9CEE}" dt="2017-09-04T13:32:12.757" v="7" actId="2696"/>
        <pc:sldMkLst>
          <pc:docMk/>
          <pc:sldMk cId="3754693359" sldId="1076"/>
        </pc:sldMkLst>
      </pc:sldChg>
      <pc:sldChg chg="del">
        <pc:chgData name="Heechul Yun" userId="25801cadf707cb6a" providerId="LiveId" clId="{BF97C8DE-BB65-4E01-B793-FBEA7CAE9CEE}" dt="2017-09-04T13:32:12.822" v="8" actId="2696"/>
        <pc:sldMkLst>
          <pc:docMk/>
          <pc:sldMk cId="2509886780" sldId="1077"/>
        </pc:sldMkLst>
      </pc:sldChg>
      <pc:sldChg chg="del">
        <pc:chgData name="Heechul Yun" userId="25801cadf707cb6a" providerId="LiveId" clId="{BF97C8DE-BB65-4E01-B793-FBEA7CAE9CEE}" dt="2017-09-04T13:32:12.600" v="4" actId="2696"/>
        <pc:sldMkLst>
          <pc:docMk/>
          <pc:sldMk cId="2718649880" sldId="1081"/>
        </pc:sldMkLst>
      </pc:sldChg>
      <pc:sldChg chg="modSp del">
        <pc:chgData name="Heechul Yun" userId="25801cadf707cb6a" providerId="LiveId" clId="{BF97C8DE-BB65-4E01-B793-FBEA7CAE9CEE}" dt="2017-09-04T13:45:33.891" v="832" actId="2696"/>
        <pc:sldMkLst>
          <pc:docMk/>
          <pc:sldMk cId="153811346" sldId="1088"/>
        </pc:sldMkLst>
        <pc:spChg chg="mod">
          <ac:chgData name="Heechul Yun" userId="25801cadf707cb6a" providerId="LiveId" clId="{BF97C8DE-BB65-4E01-B793-FBEA7CAE9CEE}" dt="2017-09-04T13:32:51.091" v="15" actId="2696"/>
          <ac:spMkLst>
            <pc:docMk/>
            <pc:sldMk cId="153811346" sldId="1088"/>
            <ac:spMk id="3" creationId="{00000000-0000-0000-0000-000000000000}"/>
          </ac:spMkLst>
        </pc:spChg>
      </pc:sldChg>
      <pc:sldChg chg="del">
        <pc:chgData name="Heechul Yun" userId="25801cadf707cb6a" providerId="LiveId" clId="{BF97C8DE-BB65-4E01-B793-FBEA7CAE9CEE}" dt="2017-09-04T13:48:12.813" v="902" actId="2696"/>
        <pc:sldMkLst>
          <pc:docMk/>
          <pc:sldMk cId="1189826349" sldId="1091"/>
        </pc:sldMkLst>
      </pc:sldChg>
      <pc:sldChg chg="modSp add del modAnim">
        <pc:chgData name="Heechul Yun" userId="25801cadf707cb6a" providerId="LiveId" clId="{BF97C8DE-BB65-4E01-B793-FBEA7CAE9CEE}" dt="2017-09-08T12:11:34.195" v="1369" actId="2696"/>
        <pc:sldMkLst>
          <pc:docMk/>
          <pc:sldMk cId="134092361" sldId="1092"/>
        </pc:sldMkLst>
        <pc:spChg chg="mod">
          <ac:chgData name="Heechul Yun" userId="25801cadf707cb6a" providerId="LiveId" clId="{BF97C8DE-BB65-4E01-B793-FBEA7CAE9CEE}" dt="2017-09-04T13:42:37.291" v="820" actId="20577"/>
          <ac:spMkLst>
            <pc:docMk/>
            <pc:sldMk cId="134092361" sldId="1092"/>
            <ac:spMk id="2" creationId="{2C0899F0-5C91-46B7-A5DA-B1A92A9A0023}"/>
          </ac:spMkLst>
        </pc:spChg>
        <pc:spChg chg="mod">
          <ac:chgData name="Heechul Yun" userId="25801cadf707cb6a" providerId="LiveId" clId="{BF97C8DE-BB65-4E01-B793-FBEA7CAE9CEE}" dt="2017-09-04T13:43:18.539" v="826" actId="2696"/>
          <ac:spMkLst>
            <pc:docMk/>
            <pc:sldMk cId="134092361" sldId="1092"/>
            <ac:spMk id="3" creationId="{88827D5D-6929-4D40-9241-03F3F7EB56A4}"/>
          </ac:spMkLst>
        </pc:spChg>
      </pc:sldChg>
      <pc:sldChg chg="add del">
        <pc:chgData name="Heechul Yun" userId="25801cadf707cb6a" providerId="LiveId" clId="{BF97C8DE-BB65-4E01-B793-FBEA7CAE9CEE}" dt="2017-09-04T13:45:20.236" v="830" actId="2696"/>
        <pc:sldMkLst>
          <pc:docMk/>
          <pc:sldMk cId="902907634" sldId="1093"/>
        </pc:sldMkLst>
      </pc:sldChg>
      <pc:sldChg chg="modSp add">
        <pc:chgData name="Heechul Yun" userId="25801cadf707cb6a" providerId="LiveId" clId="{BF97C8DE-BB65-4E01-B793-FBEA7CAE9CEE}" dt="2017-09-04T13:46:16.128" v="887" actId="20577"/>
        <pc:sldMkLst>
          <pc:docMk/>
          <pc:sldMk cId="3301089889" sldId="1093"/>
        </pc:sldMkLst>
        <pc:spChg chg="mod">
          <ac:chgData name="Heechul Yun" userId="25801cadf707cb6a" providerId="LiveId" clId="{BF97C8DE-BB65-4E01-B793-FBEA7CAE9CEE}" dt="2017-09-04T13:46:16.128" v="887" actId="20577"/>
          <ac:spMkLst>
            <pc:docMk/>
            <pc:sldMk cId="3301089889" sldId="1093"/>
            <ac:spMk id="3" creationId="{00000000-0000-0000-0000-000000000000}"/>
          </ac:spMkLst>
        </pc:spChg>
      </pc:sldChg>
      <pc:sldChg chg="add">
        <pc:chgData name="Heechul Yun" userId="25801cadf707cb6a" providerId="LiveId" clId="{BF97C8DE-BB65-4E01-B793-FBEA7CAE9CEE}" dt="2017-09-04T13:45:37.465" v="833" actId="2696"/>
        <pc:sldMkLst>
          <pc:docMk/>
          <pc:sldMk cId="1700039968" sldId="1094"/>
        </pc:sldMkLst>
      </pc:sldChg>
      <pc:sldChg chg="add del">
        <pc:chgData name="Heechul Yun" userId="25801cadf707cb6a" providerId="LiveId" clId="{BF97C8DE-BB65-4E01-B793-FBEA7CAE9CEE}" dt="2017-09-04T13:45:20.236" v="830" actId="2696"/>
        <pc:sldMkLst>
          <pc:docMk/>
          <pc:sldMk cId="3239033813" sldId="1094"/>
        </pc:sldMkLst>
      </pc:sldChg>
      <pc:sldChg chg="add del">
        <pc:chgData name="Heechul Yun" userId="25801cadf707cb6a" providerId="LiveId" clId="{BF97C8DE-BB65-4E01-B793-FBEA7CAE9CEE}" dt="2017-09-04T13:45:20.236" v="830" actId="2696"/>
        <pc:sldMkLst>
          <pc:docMk/>
          <pc:sldMk cId="2862150405" sldId="1095"/>
        </pc:sldMkLst>
      </pc:sldChg>
      <pc:sldChg chg="modSp add">
        <pc:chgData name="Heechul Yun" userId="25801cadf707cb6a" providerId="LiveId" clId="{BF97C8DE-BB65-4E01-B793-FBEA7CAE9CEE}" dt="2017-09-04T13:46:42.912" v="891" actId="113"/>
        <pc:sldMkLst>
          <pc:docMk/>
          <pc:sldMk cId="4289007722" sldId="1095"/>
        </pc:sldMkLst>
        <pc:spChg chg="mod">
          <ac:chgData name="Heechul Yun" userId="25801cadf707cb6a" providerId="LiveId" clId="{BF97C8DE-BB65-4E01-B793-FBEA7CAE9CEE}" dt="2017-09-04T13:46:42.912" v="891" actId="113"/>
          <ac:spMkLst>
            <pc:docMk/>
            <pc:sldMk cId="4289007722" sldId="1095"/>
            <ac:spMk id="3" creationId="{00000000-0000-0000-0000-000000000000}"/>
          </ac:spMkLst>
        </pc:spChg>
      </pc:sldChg>
      <pc:sldChg chg="add">
        <pc:chgData name="Heechul Yun" userId="25801cadf707cb6a" providerId="LiveId" clId="{BF97C8DE-BB65-4E01-B793-FBEA7CAE9CEE}" dt="2017-09-04T13:47:26.767" v="893" actId="2696"/>
        <pc:sldMkLst>
          <pc:docMk/>
          <pc:sldMk cId="2303384929" sldId="1096"/>
        </pc:sldMkLst>
      </pc:sldChg>
      <pc:sldChg chg="modSp add">
        <pc:chgData name="Heechul Yun" userId="25801cadf707cb6a" providerId="LiveId" clId="{BF97C8DE-BB65-4E01-B793-FBEA7CAE9CEE}" dt="2017-09-04T13:48:02.400" v="897" actId="113"/>
        <pc:sldMkLst>
          <pc:docMk/>
          <pc:sldMk cId="3637185669" sldId="1097"/>
        </pc:sldMkLst>
        <pc:spChg chg="mod">
          <ac:chgData name="Heechul Yun" userId="25801cadf707cb6a" providerId="LiveId" clId="{BF97C8DE-BB65-4E01-B793-FBEA7CAE9CEE}" dt="2017-09-04T13:48:02.400" v="897" actId="113"/>
          <ac:spMkLst>
            <pc:docMk/>
            <pc:sldMk cId="3637185669" sldId="1097"/>
            <ac:spMk id="3" creationId="{00000000-0000-0000-0000-000000000000}"/>
          </ac:spMkLst>
        </pc:spChg>
      </pc:sldChg>
      <pc:sldChg chg="addSp delSp modSp add">
        <pc:chgData name="Heechul Yun" userId="25801cadf707cb6a" providerId="LiveId" clId="{BF97C8DE-BB65-4E01-B793-FBEA7CAE9CEE}" dt="2017-09-07T01:43:41.210" v="1297" actId="14100"/>
        <pc:sldMkLst>
          <pc:docMk/>
          <pc:sldMk cId="4216091753" sldId="1098"/>
        </pc:sldMkLst>
        <pc:spChg chg="mod">
          <ac:chgData name="Heechul Yun" userId="25801cadf707cb6a" providerId="LiveId" clId="{BF97C8DE-BB65-4E01-B793-FBEA7CAE9CEE}" dt="2017-09-07T01:43:11.600" v="1285" actId="27636"/>
          <ac:spMkLst>
            <pc:docMk/>
            <pc:sldMk cId="4216091753" sldId="1098"/>
            <ac:spMk id="3" creationId="{00000000-0000-0000-0000-000000000000}"/>
          </ac:spMkLst>
        </pc:spChg>
        <pc:picChg chg="mod">
          <ac:chgData name="Heechul Yun" userId="25801cadf707cb6a" providerId="LiveId" clId="{BF97C8DE-BB65-4E01-B793-FBEA7CAE9CEE}" dt="2017-09-07T01:43:29.498" v="1295" actId="1076"/>
          <ac:picMkLst>
            <pc:docMk/>
            <pc:sldMk cId="4216091753" sldId="1098"/>
            <ac:picMk id="5" creationId="{00000000-0000-0000-0000-000000000000}"/>
          </ac:picMkLst>
        </pc:picChg>
        <pc:picChg chg="add mod">
          <ac:chgData name="Heechul Yun" userId="25801cadf707cb6a" providerId="LiveId" clId="{BF97C8DE-BB65-4E01-B793-FBEA7CAE9CEE}" dt="2017-09-07T01:43:41.210" v="1297" actId="14100"/>
          <ac:picMkLst>
            <pc:docMk/>
            <pc:sldMk cId="4216091753" sldId="1098"/>
            <ac:picMk id="7" creationId="{F210096F-1B45-4B12-82CC-90895F909629}"/>
          </ac:picMkLst>
        </pc:picChg>
        <pc:picChg chg="del">
          <ac:chgData name="Heechul Yun" userId="25801cadf707cb6a" providerId="LiveId" clId="{BF97C8DE-BB65-4E01-B793-FBEA7CAE9CEE}" dt="2017-09-07T01:40:34.676" v="1258" actId="478"/>
          <ac:picMkLst>
            <pc:docMk/>
            <pc:sldMk cId="4216091753" sldId="1098"/>
            <ac:picMk id="5122" creationId="{00000000-0000-0000-0000-000000000000}"/>
          </ac:picMkLst>
        </pc:picChg>
      </pc:sldChg>
      <pc:sldChg chg="add">
        <pc:chgData name="Heechul Yun" userId="25801cadf707cb6a" providerId="LiveId" clId="{BF97C8DE-BB65-4E01-B793-FBEA7CAE9CEE}" dt="2017-09-04T13:48:17.935" v="903" actId="2696"/>
        <pc:sldMkLst>
          <pc:docMk/>
          <pc:sldMk cId="521003876" sldId="1099"/>
        </pc:sldMkLst>
      </pc:sldChg>
      <pc:sldChg chg="modSp">
        <pc:chgData name="Heechul Yun" userId="25801cadf707cb6a" providerId="LiveId" clId="{BF97C8DE-BB65-4E01-B793-FBEA7CAE9CEE}" dt="2017-09-07T01:46:53.770" v="1339" actId="20577"/>
        <pc:sldMkLst>
          <pc:docMk/>
          <pc:sldMk cId="2719071402" sldId="1100"/>
        </pc:sldMkLst>
        <pc:spChg chg="mod">
          <ac:chgData name="Heechul Yun" userId="25801cadf707cb6a" providerId="LiveId" clId="{BF97C8DE-BB65-4E01-B793-FBEA7CAE9CEE}" dt="2017-09-07T01:46:53.770" v="1339" actId="20577"/>
          <ac:spMkLst>
            <pc:docMk/>
            <pc:sldMk cId="2719071402" sldId="1100"/>
            <ac:spMk id="6" creationId="{00000000-0000-0000-0000-000000000000}"/>
          </ac:spMkLst>
        </pc:spChg>
      </pc:sldChg>
      <pc:sldChg chg="del ord">
        <pc:chgData name="Heechul Yun" userId="25801cadf707cb6a" providerId="LiveId" clId="{BF97C8DE-BB65-4E01-B793-FBEA7CAE9CEE}" dt="2017-09-07T01:48:25.038" v="1341" actId="2696"/>
        <pc:sldMkLst>
          <pc:docMk/>
          <pc:sldMk cId="2858028673" sldId="1101"/>
        </pc:sldMkLst>
      </pc:sldChg>
      <pc:sldChg chg="del">
        <pc:chgData name="Heechul Yun" userId="25801cadf707cb6a" providerId="LiveId" clId="{BF97C8DE-BB65-4E01-B793-FBEA7CAE9CEE}" dt="2017-09-07T01:35:45.948" v="940" actId="2696"/>
        <pc:sldMkLst>
          <pc:docMk/>
          <pc:sldMk cId="2923610264" sldId="1106"/>
        </pc:sldMkLst>
      </pc:sldChg>
      <pc:sldChg chg="modSp">
        <pc:chgData name="Heechul Yun" userId="25801cadf707cb6a" providerId="LiveId" clId="{BF97C8DE-BB65-4E01-B793-FBEA7CAE9CEE}" dt="2017-09-08T01:03:23.002" v="1353" actId="1038"/>
        <pc:sldMkLst>
          <pc:docMk/>
          <pc:sldMk cId="4245349469" sldId="1108"/>
        </pc:sldMkLst>
        <pc:spChg chg="mod">
          <ac:chgData name="Heechul Yun" userId="25801cadf707cb6a" providerId="LiveId" clId="{BF97C8DE-BB65-4E01-B793-FBEA7CAE9CEE}" dt="2017-09-08T01:03:23.002" v="1353" actId="1038"/>
          <ac:spMkLst>
            <pc:docMk/>
            <pc:sldMk cId="4245349469" sldId="1108"/>
            <ac:spMk id="5" creationId="{00000000-0000-0000-0000-000000000000}"/>
          </ac:spMkLst>
        </pc:spChg>
      </pc:sldChg>
      <pc:sldChg chg="modSp add ord modAnim">
        <pc:chgData name="Heechul Yun" userId="25801cadf707cb6a" providerId="LiveId" clId="{BF97C8DE-BB65-4E01-B793-FBEA7CAE9CEE}" dt="2017-09-07T01:44:38.896" v="1336" actId="2696"/>
        <pc:sldMkLst>
          <pc:docMk/>
          <pc:sldMk cId="2769673374" sldId="1114"/>
        </pc:sldMkLst>
        <pc:spChg chg="mod">
          <ac:chgData name="Heechul Yun" userId="25801cadf707cb6a" providerId="LiveId" clId="{BF97C8DE-BB65-4E01-B793-FBEA7CAE9CEE}" dt="2017-09-07T01:42:59.279" v="1280" actId="20577"/>
          <ac:spMkLst>
            <pc:docMk/>
            <pc:sldMk cId="2769673374" sldId="1114"/>
            <ac:spMk id="2" creationId="{2C0899F0-5C91-46B7-A5DA-B1A92A9A0023}"/>
          </ac:spMkLst>
        </pc:spChg>
        <pc:spChg chg="mod">
          <ac:chgData name="Heechul Yun" userId="25801cadf707cb6a" providerId="LiveId" clId="{BF97C8DE-BB65-4E01-B793-FBEA7CAE9CEE}" dt="2017-09-07T01:44:38.896" v="1336" actId="2696"/>
          <ac:spMkLst>
            <pc:docMk/>
            <pc:sldMk cId="2769673374" sldId="1114"/>
            <ac:spMk id="3" creationId="{88827D5D-6929-4D40-9241-03F3F7EB56A4}"/>
          </ac:spMkLst>
        </pc:spChg>
      </pc:sldChg>
      <pc:sldChg chg="add">
        <pc:chgData name="Heechul Yun" userId="25801cadf707cb6a" providerId="LiveId" clId="{BF97C8DE-BB65-4E01-B793-FBEA7CAE9CEE}" dt="2017-09-08T01:07:20.483" v="1354" actId="6549"/>
        <pc:sldMkLst>
          <pc:docMk/>
          <pc:sldMk cId="2923610264" sldId="1115"/>
        </pc:sldMkLst>
      </pc:sldChg>
      <pc:sldChg chg="add del">
        <pc:chgData name="Heechul Yun" userId="25801cadf707cb6a" providerId="LiveId" clId="{BF97C8DE-BB65-4E01-B793-FBEA7CAE9CEE}" dt="2017-09-08T12:10:52.732" v="1363"/>
        <pc:sldMkLst>
          <pc:docMk/>
          <pc:sldMk cId="553495369" sldId="1116"/>
        </pc:sldMkLst>
      </pc:sldChg>
      <pc:sldChg chg="add del">
        <pc:chgData name="Heechul Yun" userId="25801cadf707cb6a" providerId="LiveId" clId="{BF97C8DE-BB65-4E01-B793-FBEA7CAE9CEE}" dt="2017-09-08T12:11:28.332" v="1367"/>
        <pc:sldMkLst>
          <pc:docMk/>
          <pc:sldMk cId="1483367146" sldId="1116"/>
        </pc:sldMkLst>
      </pc:sldChg>
      <pc:sldChg chg="add">
        <pc:chgData name="Heechul Yun" userId="25801cadf707cb6a" providerId="LiveId" clId="{BF97C8DE-BB65-4E01-B793-FBEA7CAE9CEE}" dt="2017-09-08T12:11:48.381" v="1370"/>
        <pc:sldMkLst>
          <pc:docMk/>
          <pc:sldMk cId="3312687506" sldId="111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1034"/>
          </a:xfrm>
          <a:prstGeom prst="rect">
            <a:avLst/>
          </a:prstGeom>
        </p:spPr>
        <p:txBody>
          <a:bodyPr vert="horz" lIns="87389" tIns="43695" rIns="87389" bIns="43695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1034"/>
          </a:xfrm>
          <a:prstGeom prst="rect">
            <a:avLst/>
          </a:prstGeom>
        </p:spPr>
        <p:txBody>
          <a:bodyPr vert="horz" lIns="87389" tIns="43695" rIns="87389" bIns="43695" rtlCol="0"/>
          <a:lstStyle>
            <a:lvl1pPr algn="r">
              <a:defRPr sz="1100"/>
            </a:lvl1pPr>
          </a:lstStyle>
          <a:p>
            <a:fld id="{EF7A2703-E739-44B7-8A7C-77B6DD396278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0340"/>
            <a:ext cx="3005121" cy="461034"/>
          </a:xfrm>
          <a:prstGeom prst="rect">
            <a:avLst/>
          </a:prstGeom>
        </p:spPr>
        <p:txBody>
          <a:bodyPr vert="horz" lIns="87389" tIns="43695" rIns="87389" bIns="43695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70340"/>
            <a:ext cx="3005121" cy="461034"/>
          </a:xfrm>
          <a:prstGeom prst="rect">
            <a:avLst/>
          </a:prstGeom>
        </p:spPr>
        <p:txBody>
          <a:bodyPr vert="horz" lIns="87389" tIns="43695" rIns="87389" bIns="43695" rtlCol="0" anchor="b"/>
          <a:lstStyle>
            <a:lvl1pPr algn="r">
              <a:defRPr sz="1100"/>
            </a:lvl1pPr>
          </a:lstStyle>
          <a:p>
            <a:fld id="{B96E7608-2034-478E-9F70-994F212C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02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79" tIns="46190" rIns="92379" bIns="46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79" tIns="46190" rIns="92379" bIns="46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CB461B3-6337-4E33-A643-D618BFB5AB4B}" type="datetimeFigureOut">
              <a:rPr lang="ko-KR" altLang="en-US"/>
              <a:pPr>
                <a:defRPr/>
              </a:pPr>
              <a:t>2018-02-28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9" tIns="46190" rIns="92379" bIns="4619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79" tIns="46190" rIns="92379" bIns="46190" rtlCol="0">
            <a:normAutofit/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  <a:endParaRPr lang="ko-KR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79" tIns="46190" rIns="92379" bIns="46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79" tIns="46190" rIns="92379" bIns="46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6AC18EF-023C-45E7-A45E-02CBB0AA23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3150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맑은 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AC18EF-023C-45E7-A45E-02CBB0AA23AC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635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9C5D2D-343D-4D39-892C-C49C40DFEBA3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15C0C8-4DDF-4513-9711-4EA75BC383D1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Picture 12" descr="http://www.digitalmeasures.com/_media/img/colleges/carousel/ku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021288"/>
            <a:ext cx="5040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9A97B3-FBA8-4A08-A1B8-556FDD27F972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40638-656B-4E5C-8A0A-AB1330FC7F83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3D443A-4A4C-4E22-B1AD-474D7551A3D6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EACC4-9423-4906-A910-E48BF4C5FE6F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8D2037-1500-4C46-BD88-A92D98695968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4CA6A-5BDA-4B1A-B4CD-9E34ABB5660F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12" descr="http://www.digitalmeasures.com/_media/img/colleges/carousel/ku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021288"/>
            <a:ext cx="504056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81C480-DF4B-43D8-B38E-A60E7A9C12E7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AF034-2F94-4BDC-80E5-954E9906E021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7BD548-607A-4785-B03C-294F195518C7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5D7D82-7C02-4405-AF66-3CF2A84F43E2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644859-19FC-4461-805A-4B88C142E7D2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1658E-98FD-43B2-BE57-0FB60D920B2F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0F58C9-DDE2-4004-85BD-A8454DDF1875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50BB4-C534-4021-9E31-F79D5E2C5E6B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1ADC7-EC8F-4129-8018-13DE8F6837D7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8A92-CF1D-432F-B244-1988AFF66ECA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5F4B11-EC5F-4139-AA49-78E00C1F7C3D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5E993-5326-4D65-91DA-33099D2A6C1D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415A9D-B2F2-4843-9A04-E1DB10EED808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FCEEEF-998C-4569-85F7-D7B271833D64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76C2CA-618B-4E00-BBE1-D03E1AEEDEE9}" type="datetime1">
              <a:rPr lang="ko-KR" altLang="en-US" smtClean="0"/>
              <a:t>2018-02-28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BD960E4-AC11-495C-80C2-549174B36D14}" type="slidenum">
              <a:rPr lang="ko-KR" altLang="en-US" smtClean="0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alibri" panose="020F0502020204030204" pitchFamily="34" charset="0"/>
              </a:rPr>
              <a:t>Title</a:t>
            </a:r>
            <a:endParaRPr lang="en-US" sz="2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1752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Your Name </a:t>
            </a:r>
            <a:endParaRPr lang="en-US" sz="2000" dirty="0"/>
          </a:p>
          <a:p>
            <a:r>
              <a:rPr lang="en-US" sz="2000" dirty="0"/>
              <a:t>University of Kansas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4CA6A-5BDA-4B1A-B4CD-9E34ABB5660F}" type="slidenum">
              <a:rPr lang="ko-KR" altLang="en-US" smtClean="0"/>
              <a:pPr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099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</a:p>
          <a:p>
            <a:r>
              <a:rPr lang="en-US" dirty="0" smtClean="0"/>
              <a:t>…</a:t>
            </a:r>
          </a:p>
          <a:p>
            <a:r>
              <a:rPr lang="en-US" dirty="0" smtClean="0"/>
              <a:t>Summary</a:t>
            </a:r>
          </a:p>
          <a:p>
            <a:r>
              <a:rPr lang="en-US" dirty="0" smtClean="0"/>
              <a:t>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4CA6A-5BDA-4B1A-B4CD-9E34ABB5660F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289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4CA6A-5BDA-4B1A-B4CD-9E34ABB5660F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1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4"/>
    </mc:Choice>
    <mc:Fallback xmlns="">
      <p:transition spd="slow" advTm="2664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i="1" dirty="0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51361</TotalTime>
  <Words>17</Words>
  <Application>Microsoft Office PowerPoint</Application>
  <PresentationFormat>On-screen Show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굴림</vt:lpstr>
      <vt:lpstr>맑은 고딕</vt:lpstr>
      <vt:lpstr>Arial</vt:lpstr>
      <vt:lpstr>Calibri</vt:lpstr>
      <vt:lpstr>Office Theme</vt:lpstr>
      <vt:lpstr>Title</vt:lpstr>
      <vt:lpstr>Outline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Taming Non-Blocking Caches</dc:title>
  <dc:creator>Heechul</dc:creator>
  <cp:lastModifiedBy>Heechul Yun</cp:lastModifiedBy>
  <cp:revision>3602</cp:revision>
  <cp:lastPrinted>2013-07-05T02:28:07Z</cp:lastPrinted>
  <dcterms:created xsi:type="dcterms:W3CDTF">2009-06-23T20:19:02Z</dcterms:created>
  <dcterms:modified xsi:type="dcterms:W3CDTF">2018-02-28T20:47:47Z</dcterms:modified>
  <cp:category>Presentation</cp:category>
</cp:coreProperties>
</file>