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Average"/>
      <p:regular r:id="rId14"/>
    </p:embeddedFont>
    <p:embeddedFont>
      <p:font typeface="Oswald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regular.fntdata"/><Relationship Id="rId14" Type="http://schemas.openxmlformats.org/officeDocument/2006/relationships/font" Target="fonts/Average-regular.fntdata"/><Relationship Id="rId16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121289ca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121289ca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9c83d1eae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9c83d1eae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9c83d1eae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9c83d1eae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9c83d1ea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9c83d1ea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121289ca2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121289ca2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121289ca2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121289ca2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9c83d1ea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9c83d1e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130650" y="4681000"/>
            <a:ext cx="9084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EECS 542</a:t>
            </a: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thenationshealth.aphapublications.org/content/48/8/E39" TargetMode="External"/><Relationship Id="rId4" Type="http://schemas.openxmlformats.org/officeDocument/2006/relationships/hyperlink" Target="https://www.tandfonline.com/doi/full/10.1080/01634372.2018.1478352" TargetMode="External"/><Relationship Id="rId5" Type="http://schemas.openxmlformats.org/officeDocument/2006/relationships/hyperlink" Target="https://www.aspca.org/pet-care/dog-care/general-dog-car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Virtual Companion Robot for Senior Citizens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Kyle Berkley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Matthew MacKay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Martin Nganga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Juzer Zarif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Motivations and Use Case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299400"/>
            <a:ext cx="8520600" cy="22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Considerable population of senior citizens reside in old age home like facilities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High chance of loneliness in these settings (1)(2)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Traditional pets require “maintenance” (3)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Empathetic</a:t>
            </a:r>
            <a:r>
              <a:rPr lang="en-GB"/>
              <a:t> virtual companion serves as possible alternative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Could provide additional services as well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67" name="Google Shape;67;p14"/>
          <p:cNvCxnSpPr/>
          <p:nvPr/>
        </p:nvCxnSpPr>
        <p:spPr>
          <a:xfrm>
            <a:off x="325625" y="3728200"/>
            <a:ext cx="8518200" cy="36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" name="Google Shape;68;p14"/>
          <p:cNvSpPr txBox="1"/>
          <p:nvPr/>
        </p:nvSpPr>
        <p:spPr>
          <a:xfrm>
            <a:off x="325625" y="3875775"/>
            <a:ext cx="8518200" cy="4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References:</a:t>
            </a:r>
            <a:endParaRPr sz="12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AutoNum type="arabicPeriod"/>
            </a:pPr>
            <a:r>
              <a:rPr lang="en-GB" sz="1100" u="sng">
                <a:solidFill>
                  <a:schemeClr val="accent5"/>
                </a:solidFill>
                <a:hlinkClick r:id="rId3"/>
              </a:rPr>
              <a:t>http://thenationshealth.aphapublications.org/content/48/8/E39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AutoNum type="arabicPeriod"/>
            </a:pPr>
            <a:r>
              <a:rPr lang="en-GB" sz="1100" u="sng">
                <a:solidFill>
                  <a:schemeClr val="accent5"/>
                </a:solidFill>
                <a:hlinkClick r:id="rId4"/>
              </a:rPr>
              <a:t>https://www.tandfonline.com/doi/full/10.1080/01634372.2018.1478352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AutoNum type="arabicPeriod"/>
            </a:pPr>
            <a:r>
              <a:rPr lang="en-GB" sz="1100" u="sng">
                <a:solidFill>
                  <a:schemeClr val="accent5"/>
                </a:solidFill>
                <a:hlinkClick r:id="rId5"/>
              </a:rPr>
              <a:t>https://www.aspca.org/pet-care/dog-care/general-dog-care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Initial Design </a:t>
            </a:r>
            <a:endParaRPr/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Attempted to use Raspberry Pi for person detection using haar cascade.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Pi’s processing couldn’t produce an acceptable frame rate with haar cascade a</a:t>
            </a:r>
            <a:r>
              <a:rPr lang="en-GB"/>
              <a:t>nalysis (5 to 10 fps)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Needed something with more processing power/something with hardware acceleration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Possible solutions included higher power x86 machine (expensive).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 couple of forum users suggested the JeVois machine vision module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JeVois Machine Vision Module	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Video sensor + Quad core CPU + USB video output + Serial output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Used provided ArUco marker library for reliable and fast detection (output frame rate 15 - 25 frames per second)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JeVois sends module output as serial messages containing information about the location of the marker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Easy to interface with an Arduino Mega over serial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Utilize serial messages from JeVois to control pan-tilt motion using servo motors connected to Arduino Mega.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Zero in on pan angles by actuating motors.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Obstacle Avoidance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Initially design called for three ultrasonic sensors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Initial algorithm only checked for objects in front and looked for best way around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Problems: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Not enough sensors to cover front of robot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Ultrasonic sensors provide inconsistent and unreliable data (i.e. shiny, dark, or non-flat surfaces)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Final design uses seven IR sensors in front of robot that provide a “shield”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Final algorithm works like a protective “shield”. If any object pierces the “shield”, the robot will either turn out of the way or stop if there is no way out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IR sensors overall deal with less data, are more accurate, and have less latency than ultrasonic sensors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React Native for mobile application development allowing cross-platform development (create iOS and Android apps simultaneously)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Use Expo CLI to enable the use of a simulator for the iOS and Android development process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Dynamically generate new Aruco Markers and accept medication information on the mobile app.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Display </a:t>
            </a:r>
            <a:endParaRPr/>
          </a:p>
        </p:txBody>
      </p:sp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Software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Future expandability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Use native capabilities to communicate send communication over Bluetooth to Raspberry Pi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Train the machine vision module to identify and approximate the location of a specific user instead of an ArUco marker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Better autonomous collision avoidance (more powerful processor?)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Robot could track health data and provide assistance when needed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Expand the target demographic for the virtual companion robot by adding smarter empathy response (virtual babysitter) 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Implement a GUI for the robot or a face to make it more of a companion.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https://youtu.be/eFX_fh0F8-0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QUESTIONS?</a:t>
            </a:r>
            <a:endParaRPr sz="4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