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2" r:id="rId11"/>
    <p:sldId id="263" r:id="rId12"/>
    <p:sldId id="284" r:id="rId13"/>
    <p:sldId id="268" r:id="rId14"/>
    <p:sldId id="285" r:id="rId15"/>
    <p:sldId id="286" r:id="rId16"/>
    <p:sldId id="287" r:id="rId17"/>
    <p:sldId id="288" r:id="rId18"/>
    <p:sldId id="290" r:id="rId19"/>
    <p:sldId id="289" r:id="rId20"/>
    <p:sldId id="267" r:id="rId21"/>
    <p:sldId id="269" r:id="rId22"/>
    <p:sldId id="270" r:id="rId23"/>
    <p:sldId id="277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E0F3E-0E4A-487D-B92A-FB83CF31EC5C}" v="24" dt="2019-05-01T16:14:4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annahan, Brian T" userId="d67e34b4-1a11-4edc-ab0c-c951f3b9676e" providerId="ADAL" clId="{DC1E0F3E-0E4A-487D-B92A-FB83CF31EC5C}"/>
    <pc:docChg chg="custSel addSld modSld sldOrd">
      <pc:chgData name="McClannahan, Brian T" userId="d67e34b4-1a11-4edc-ab0c-c951f3b9676e" providerId="ADAL" clId="{DC1E0F3E-0E4A-487D-B92A-FB83CF31EC5C}" dt="2019-05-01T16:15:42.704" v="1779" actId="14100"/>
      <pc:docMkLst>
        <pc:docMk/>
      </pc:docMkLst>
      <pc:sldChg chg="modSp">
        <pc:chgData name="McClannahan, Brian T" userId="d67e34b4-1a11-4edc-ab0c-c951f3b9676e" providerId="ADAL" clId="{DC1E0F3E-0E4A-487D-B92A-FB83CF31EC5C}" dt="2019-05-01T13:48:19.792" v="1146" actId="27636"/>
        <pc:sldMkLst>
          <pc:docMk/>
          <pc:sldMk cId="1540932143" sldId="262"/>
        </pc:sldMkLst>
        <pc:spChg chg="mod">
          <ac:chgData name="McClannahan, Brian T" userId="d67e34b4-1a11-4edc-ab0c-c951f3b9676e" providerId="ADAL" clId="{DC1E0F3E-0E4A-487D-B92A-FB83CF31EC5C}" dt="2019-05-01T13:48:19.792" v="1146" actId="27636"/>
          <ac:spMkLst>
            <pc:docMk/>
            <pc:sldMk cId="1540932143" sldId="262"/>
            <ac:spMk id="3" creationId="{F6219878-F6DE-4DFD-A610-C5F85814943D}"/>
          </ac:spMkLst>
        </pc:spChg>
      </pc:sldChg>
      <pc:sldChg chg="ord">
        <pc:chgData name="McClannahan, Brian T" userId="d67e34b4-1a11-4edc-ab0c-c951f3b9676e" providerId="ADAL" clId="{DC1E0F3E-0E4A-487D-B92A-FB83CF31EC5C}" dt="2019-05-01T14:19:34.728" v="1189"/>
        <pc:sldMkLst>
          <pc:docMk/>
          <pc:sldMk cId="456039642" sldId="264"/>
        </pc:sldMkLst>
      </pc:sldChg>
      <pc:sldChg chg="ord">
        <pc:chgData name="McClannahan, Brian T" userId="d67e34b4-1a11-4edc-ab0c-c951f3b9676e" providerId="ADAL" clId="{DC1E0F3E-0E4A-487D-B92A-FB83CF31EC5C}" dt="2019-05-01T14:19:34.728" v="1189"/>
        <pc:sldMkLst>
          <pc:docMk/>
          <pc:sldMk cId="2200976103" sldId="265"/>
        </pc:sldMkLst>
      </pc:sldChg>
      <pc:sldChg chg="ord">
        <pc:chgData name="McClannahan, Brian T" userId="d67e34b4-1a11-4edc-ab0c-c951f3b9676e" providerId="ADAL" clId="{DC1E0F3E-0E4A-487D-B92A-FB83CF31EC5C}" dt="2019-05-01T14:19:56.384" v="1190"/>
        <pc:sldMkLst>
          <pc:docMk/>
          <pc:sldMk cId="1351735001" sldId="266"/>
        </pc:sldMkLst>
      </pc:sldChg>
      <pc:sldChg chg="modSp">
        <pc:chgData name="McClannahan, Brian T" userId="d67e34b4-1a11-4edc-ab0c-c951f3b9676e" providerId="ADAL" clId="{DC1E0F3E-0E4A-487D-B92A-FB83CF31EC5C}" dt="2019-05-01T04:11:23.639" v="1" actId="27636"/>
        <pc:sldMkLst>
          <pc:docMk/>
          <pc:sldMk cId="3095822492" sldId="267"/>
        </pc:sldMkLst>
        <pc:spChg chg="mod">
          <ac:chgData name="McClannahan, Brian T" userId="d67e34b4-1a11-4edc-ab0c-c951f3b9676e" providerId="ADAL" clId="{DC1E0F3E-0E4A-487D-B92A-FB83CF31EC5C}" dt="2019-05-01T04:11:23.639" v="1" actId="27636"/>
          <ac:spMkLst>
            <pc:docMk/>
            <pc:sldMk cId="3095822492" sldId="267"/>
            <ac:spMk id="3" creationId="{94CCD002-5C1D-4462-9EDA-CE2C31E3EB83}"/>
          </ac:spMkLst>
        </pc:spChg>
      </pc:sldChg>
      <pc:sldChg chg="modSp">
        <pc:chgData name="McClannahan, Brian T" userId="d67e34b4-1a11-4edc-ab0c-c951f3b9676e" providerId="ADAL" clId="{DC1E0F3E-0E4A-487D-B92A-FB83CF31EC5C}" dt="2019-05-01T13:52:33.600" v="1167" actId="1035"/>
        <pc:sldMkLst>
          <pc:docMk/>
          <pc:sldMk cId="3066484462" sldId="268"/>
        </pc:sldMkLst>
        <pc:picChg chg="mod">
          <ac:chgData name="McClannahan, Brian T" userId="d67e34b4-1a11-4edc-ab0c-c951f3b9676e" providerId="ADAL" clId="{DC1E0F3E-0E4A-487D-B92A-FB83CF31EC5C}" dt="2019-05-01T13:52:33.600" v="1167" actId="1035"/>
          <ac:picMkLst>
            <pc:docMk/>
            <pc:sldMk cId="3066484462" sldId="268"/>
            <ac:picMk id="3" creationId="{CE74BB77-6B17-4E34-BCF6-5720DE9A327F}"/>
          </ac:picMkLst>
        </pc:picChg>
      </pc:sldChg>
      <pc:sldChg chg="modSp add">
        <pc:chgData name="McClannahan, Brian T" userId="d67e34b4-1a11-4edc-ab0c-c951f3b9676e" providerId="ADAL" clId="{DC1E0F3E-0E4A-487D-B92A-FB83CF31EC5C}" dt="2019-05-01T04:34:01.153" v="320" actId="20577"/>
        <pc:sldMkLst>
          <pc:docMk/>
          <pc:sldMk cId="2222471180" sldId="280"/>
        </pc:sldMkLst>
        <pc:spChg chg="mod">
          <ac:chgData name="McClannahan, Brian T" userId="d67e34b4-1a11-4edc-ab0c-c951f3b9676e" providerId="ADAL" clId="{DC1E0F3E-0E4A-487D-B92A-FB83CF31EC5C}" dt="2019-05-01T04:32:12.298" v="9" actId="20577"/>
          <ac:spMkLst>
            <pc:docMk/>
            <pc:sldMk cId="2222471180" sldId="280"/>
            <ac:spMk id="2" creationId="{7237C0CF-362B-49F4-B97C-F83F72586AF8}"/>
          </ac:spMkLst>
        </pc:spChg>
        <pc:spChg chg="mod">
          <ac:chgData name="McClannahan, Brian T" userId="d67e34b4-1a11-4edc-ab0c-c951f3b9676e" providerId="ADAL" clId="{DC1E0F3E-0E4A-487D-B92A-FB83CF31EC5C}" dt="2019-05-01T04:34:01.153" v="320" actId="20577"/>
          <ac:spMkLst>
            <pc:docMk/>
            <pc:sldMk cId="2222471180" sldId="280"/>
            <ac:spMk id="3" creationId="{8FFD0B56-7596-4A41-B065-7AFBF99E9ABB}"/>
          </ac:spMkLst>
        </pc:spChg>
      </pc:sldChg>
      <pc:sldChg chg="modSp add">
        <pc:chgData name="McClannahan, Brian T" userId="d67e34b4-1a11-4edc-ab0c-c951f3b9676e" providerId="ADAL" clId="{DC1E0F3E-0E4A-487D-B92A-FB83CF31EC5C}" dt="2019-05-01T04:46:15.510" v="528" actId="20577"/>
        <pc:sldMkLst>
          <pc:docMk/>
          <pc:sldMk cId="3297202887" sldId="281"/>
        </pc:sldMkLst>
        <pc:spChg chg="mod">
          <ac:chgData name="McClannahan, Brian T" userId="d67e34b4-1a11-4edc-ab0c-c951f3b9676e" providerId="ADAL" clId="{DC1E0F3E-0E4A-487D-B92A-FB83CF31EC5C}" dt="2019-05-01T04:44:52.970" v="330" actId="20577"/>
          <ac:spMkLst>
            <pc:docMk/>
            <pc:sldMk cId="3297202887" sldId="281"/>
            <ac:spMk id="2" creationId="{C613C1DD-CB6E-43FE-A707-330EEC7BD5A9}"/>
          </ac:spMkLst>
        </pc:spChg>
        <pc:spChg chg="mod">
          <ac:chgData name="McClannahan, Brian T" userId="d67e34b4-1a11-4edc-ab0c-c951f3b9676e" providerId="ADAL" clId="{DC1E0F3E-0E4A-487D-B92A-FB83CF31EC5C}" dt="2019-05-01T04:46:15.510" v="528" actId="20577"/>
          <ac:spMkLst>
            <pc:docMk/>
            <pc:sldMk cId="3297202887" sldId="281"/>
            <ac:spMk id="3" creationId="{C94FFE78-DF1B-49E0-A1DC-E1F84C4BA6A1}"/>
          </ac:spMkLst>
        </pc:spChg>
      </pc:sldChg>
      <pc:sldChg chg="modSp add">
        <pc:chgData name="McClannahan, Brian T" userId="d67e34b4-1a11-4edc-ab0c-c951f3b9676e" providerId="ADAL" clId="{DC1E0F3E-0E4A-487D-B92A-FB83CF31EC5C}" dt="2019-05-01T05:03:44.246" v="763" actId="20577"/>
        <pc:sldMkLst>
          <pc:docMk/>
          <pc:sldMk cId="2248061290" sldId="282"/>
        </pc:sldMkLst>
        <pc:spChg chg="mod">
          <ac:chgData name="McClannahan, Brian T" userId="d67e34b4-1a11-4edc-ab0c-c951f3b9676e" providerId="ADAL" clId="{DC1E0F3E-0E4A-487D-B92A-FB83CF31EC5C}" dt="2019-05-01T05:02:39.304" v="547" actId="20577"/>
          <ac:spMkLst>
            <pc:docMk/>
            <pc:sldMk cId="2248061290" sldId="282"/>
            <ac:spMk id="2" creationId="{3E78E3D7-F447-4D76-B838-842D760B50AD}"/>
          </ac:spMkLst>
        </pc:spChg>
        <pc:spChg chg="mod">
          <ac:chgData name="McClannahan, Brian T" userId="d67e34b4-1a11-4edc-ab0c-c951f3b9676e" providerId="ADAL" clId="{DC1E0F3E-0E4A-487D-B92A-FB83CF31EC5C}" dt="2019-05-01T05:03:44.246" v="763" actId="20577"/>
          <ac:spMkLst>
            <pc:docMk/>
            <pc:sldMk cId="2248061290" sldId="282"/>
            <ac:spMk id="3" creationId="{DE23D94D-02FE-4888-A882-C5911C70E947}"/>
          </ac:spMkLst>
        </pc:spChg>
      </pc:sldChg>
      <pc:sldChg chg="modSp add">
        <pc:chgData name="McClannahan, Brian T" userId="d67e34b4-1a11-4edc-ab0c-c951f3b9676e" providerId="ADAL" clId="{DC1E0F3E-0E4A-487D-B92A-FB83CF31EC5C}" dt="2019-05-01T05:13:34.675" v="1142" actId="20577"/>
        <pc:sldMkLst>
          <pc:docMk/>
          <pc:sldMk cId="341215424" sldId="283"/>
        </pc:sldMkLst>
        <pc:spChg chg="mod">
          <ac:chgData name="McClannahan, Brian T" userId="d67e34b4-1a11-4edc-ab0c-c951f3b9676e" providerId="ADAL" clId="{DC1E0F3E-0E4A-487D-B92A-FB83CF31EC5C}" dt="2019-05-01T05:09:03.445" v="769" actId="20577"/>
          <ac:spMkLst>
            <pc:docMk/>
            <pc:sldMk cId="341215424" sldId="283"/>
            <ac:spMk id="2" creationId="{DDDCC8DA-E388-4ADB-A4B1-269E3C572F9E}"/>
          </ac:spMkLst>
        </pc:spChg>
        <pc:spChg chg="mod">
          <ac:chgData name="McClannahan, Brian T" userId="d67e34b4-1a11-4edc-ab0c-c951f3b9676e" providerId="ADAL" clId="{DC1E0F3E-0E4A-487D-B92A-FB83CF31EC5C}" dt="2019-05-01T05:13:34.675" v="1142" actId="20577"/>
          <ac:spMkLst>
            <pc:docMk/>
            <pc:sldMk cId="341215424" sldId="283"/>
            <ac:spMk id="3" creationId="{4DD431AC-EA12-4FF2-92E0-1FFAF3E9EDB7}"/>
          </ac:spMkLst>
        </pc:spChg>
      </pc:sldChg>
      <pc:sldChg chg="addSp delSp modSp add">
        <pc:chgData name="McClannahan, Brian T" userId="d67e34b4-1a11-4edc-ab0c-c951f3b9676e" providerId="ADAL" clId="{DC1E0F3E-0E4A-487D-B92A-FB83CF31EC5C}" dt="2019-05-01T14:14:57.196" v="1187" actId="14100"/>
        <pc:sldMkLst>
          <pc:docMk/>
          <pc:sldMk cId="3269197413" sldId="284"/>
        </pc:sldMkLst>
        <pc:spChg chg="mod">
          <ac:chgData name="McClannahan, Brian T" userId="d67e34b4-1a11-4edc-ab0c-c951f3b9676e" providerId="ADAL" clId="{DC1E0F3E-0E4A-487D-B92A-FB83CF31EC5C}" dt="2019-05-01T14:14:45.878" v="1184" actId="20577"/>
          <ac:spMkLst>
            <pc:docMk/>
            <pc:sldMk cId="3269197413" sldId="284"/>
            <ac:spMk id="2" creationId="{2D9467E1-6F10-43AB-94AF-FA2D550822C7}"/>
          </ac:spMkLst>
        </pc:spChg>
        <pc:spChg chg="del">
          <ac:chgData name="McClannahan, Brian T" userId="d67e34b4-1a11-4edc-ab0c-c951f3b9676e" providerId="ADAL" clId="{DC1E0F3E-0E4A-487D-B92A-FB83CF31EC5C}" dt="2019-05-01T14:14:47.258" v="1185"/>
          <ac:spMkLst>
            <pc:docMk/>
            <pc:sldMk cId="3269197413" sldId="284"/>
            <ac:spMk id="3" creationId="{524ECB6C-CF9D-48FF-9CE7-D95622D5D494}"/>
          </ac:spMkLst>
        </pc:spChg>
        <pc:picChg chg="add mod">
          <ac:chgData name="McClannahan, Brian T" userId="d67e34b4-1a11-4edc-ab0c-c951f3b9676e" providerId="ADAL" clId="{DC1E0F3E-0E4A-487D-B92A-FB83CF31EC5C}" dt="2019-05-01T14:14:57.196" v="1187" actId="14100"/>
          <ac:picMkLst>
            <pc:docMk/>
            <pc:sldMk cId="3269197413" sldId="284"/>
            <ac:picMk id="4" creationId="{CE6BD28C-9421-40B2-B421-B66777006D46}"/>
          </ac:picMkLst>
        </pc:picChg>
      </pc:sldChg>
      <pc:sldChg chg="addSp delSp modSp add">
        <pc:chgData name="McClannahan, Brian T" userId="d67e34b4-1a11-4edc-ab0c-c951f3b9676e" providerId="ADAL" clId="{DC1E0F3E-0E4A-487D-B92A-FB83CF31EC5C}" dt="2019-05-01T14:21:35.882" v="1213" actId="14100"/>
        <pc:sldMkLst>
          <pc:docMk/>
          <pc:sldMk cId="3603031397" sldId="285"/>
        </pc:sldMkLst>
        <pc:spChg chg="mod">
          <ac:chgData name="McClannahan, Brian T" userId="d67e34b4-1a11-4edc-ab0c-c951f3b9676e" providerId="ADAL" clId="{DC1E0F3E-0E4A-487D-B92A-FB83CF31EC5C}" dt="2019-05-01T14:20:22.757" v="1210" actId="20577"/>
          <ac:spMkLst>
            <pc:docMk/>
            <pc:sldMk cId="3603031397" sldId="285"/>
            <ac:spMk id="2" creationId="{F5617278-2EBE-49DE-8632-551C6ED175BF}"/>
          </ac:spMkLst>
        </pc:spChg>
        <pc:spChg chg="del">
          <ac:chgData name="McClannahan, Brian T" userId="d67e34b4-1a11-4edc-ab0c-c951f3b9676e" providerId="ADAL" clId="{DC1E0F3E-0E4A-487D-B92A-FB83CF31EC5C}" dt="2019-05-01T14:21:25.442" v="1211"/>
          <ac:spMkLst>
            <pc:docMk/>
            <pc:sldMk cId="3603031397" sldId="285"/>
            <ac:spMk id="3" creationId="{B047B526-8C16-49FE-86DC-8016C5F17949}"/>
          </ac:spMkLst>
        </pc:spChg>
        <pc:picChg chg="add mod">
          <ac:chgData name="McClannahan, Brian T" userId="d67e34b4-1a11-4edc-ab0c-c951f3b9676e" providerId="ADAL" clId="{DC1E0F3E-0E4A-487D-B92A-FB83CF31EC5C}" dt="2019-05-01T14:21:35.882" v="1213" actId="14100"/>
          <ac:picMkLst>
            <pc:docMk/>
            <pc:sldMk cId="3603031397" sldId="285"/>
            <ac:picMk id="4" creationId="{FD4B0E47-64D2-4482-9822-73DA912FDAEB}"/>
          </ac:picMkLst>
        </pc:picChg>
      </pc:sldChg>
      <pc:sldChg chg="modSp add">
        <pc:chgData name="McClannahan, Brian T" userId="d67e34b4-1a11-4edc-ab0c-c951f3b9676e" providerId="ADAL" clId="{DC1E0F3E-0E4A-487D-B92A-FB83CF31EC5C}" dt="2019-05-01T15:26:37.235" v="1587"/>
        <pc:sldMkLst>
          <pc:docMk/>
          <pc:sldMk cId="3689477940" sldId="286"/>
        </pc:sldMkLst>
        <pc:spChg chg="mod">
          <ac:chgData name="McClannahan, Brian T" userId="d67e34b4-1a11-4edc-ab0c-c951f3b9676e" providerId="ADAL" clId="{DC1E0F3E-0E4A-487D-B92A-FB83CF31EC5C}" dt="2019-05-01T14:30:40.580" v="1303" actId="20577"/>
          <ac:spMkLst>
            <pc:docMk/>
            <pc:sldMk cId="3689477940" sldId="286"/>
            <ac:spMk id="2" creationId="{703EFE7F-6411-445D-9517-60BA4DE41952}"/>
          </ac:spMkLst>
        </pc:spChg>
        <pc:spChg chg="mod">
          <ac:chgData name="McClannahan, Brian T" userId="d67e34b4-1a11-4edc-ab0c-c951f3b9676e" providerId="ADAL" clId="{DC1E0F3E-0E4A-487D-B92A-FB83CF31EC5C}" dt="2019-05-01T15:26:37.235" v="1587"/>
          <ac:spMkLst>
            <pc:docMk/>
            <pc:sldMk cId="3689477940" sldId="286"/>
            <ac:spMk id="3" creationId="{CA4C21AD-6B98-4BFB-8AF1-3A5EA4EB76BF}"/>
          </ac:spMkLst>
        </pc:spChg>
      </pc:sldChg>
      <pc:sldChg chg="modSp add">
        <pc:chgData name="McClannahan, Brian T" userId="d67e34b4-1a11-4edc-ab0c-c951f3b9676e" providerId="ADAL" clId="{DC1E0F3E-0E4A-487D-B92A-FB83CF31EC5C}" dt="2019-05-01T15:30:53.061" v="1612" actId="20577"/>
        <pc:sldMkLst>
          <pc:docMk/>
          <pc:sldMk cId="3171124217" sldId="287"/>
        </pc:sldMkLst>
        <pc:spChg chg="mod">
          <ac:chgData name="McClannahan, Brian T" userId="d67e34b4-1a11-4edc-ab0c-c951f3b9676e" providerId="ADAL" clId="{DC1E0F3E-0E4A-487D-B92A-FB83CF31EC5C}" dt="2019-05-01T15:26:48.089" v="1609" actId="20577"/>
          <ac:spMkLst>
            <pc:docMk/>
            <pc:sldMk cId="3171124217" sldId="287"/>
            <ac:spMk id="2" creationId="{CF38A275-2C21-4C7E-8753-0ED215C3759E}"/>
          </ac:spMkLst>
        </pc:spChg>
        <pc:spChg chg="mod">
          <ac:chgData name="McClannahan, Brian T" userId="d67e34b4-1a11-4edc-ab0c-c951f3b9676e" providerId="ADAL" clId="{DC1E0F3E-0E4A-487D-B92A-FB83CF31EC5C}" dt="2019-05-01T15:30:53.061" v="1612" actId="20577"/>
          <ac:spMkLst>
            <pc:docMk/>
            <pc:sldMk cId="3171124217" sldId="287"/>
            <ac:spMk id="3" creationId="{935470AC-5C70-48BA-B9BA-C6E8C89D3A29}"/>
          </ac:spMkLst>
        </pc:spChg>
      </pc:sldChg>
      <pc:sldChg chg="modSp add">
        <pc:chgData name="McClannahan, Brian T" userId="d67e34b4-1a11-4edc-ab0c-c951f3b9676e" providerId="ADAL" clId="{DC1E0F3E-0E4A-487D-B92A-FB83CF31EC5C}" dt="2019-05-01T15:32:13.683" v="1719" actId="20577"/>
        <pc:sldMkLst>
          <pc:docMk/>
          <pc:sldMk cId="3861757147" sldId="288"/>
        </pc:sldMkLst>
        <pc:spChg chg="mod">
          <ac:chgData name="McClannahan, Brian T" userId="d67e34b4-1a11-4edc-ab0c-c951f3b9676e" providerId="ADAL" clId="{DC1E0F3E-0E4A-487D-B92A-FB83CF31EC5C}" dt="2019-05-01T15:31:32.732" v="1640" actId="20577"/>
          <ac:spMkLst>
            <pc:docMk/>
            <pc:sldMk cId="3861757147" sldId="288"/>
            <ac:spMk id="2" creationId="{98BA74E6-B9AB-49D4-96EB-26BEABE13C34}"/>
          </ac:spMkLst>
        </pc:spChg>
        <pc:spChg chg="mod">
          <ac:chgData name="McClannahan, Brian T" userId="d67e34b4-1a11-4edc-ab0c-c951f3b9676e" providerId="ADAL" clId="{DC1E0F3E-0E4A-487D-B92A-FB83CF31EC5C}" dt="2019-05-01T15:32:13.683" v="1719" actId="20577"/>
          <ac:spMkLst>
            <pc:docMk/>
            <pc:sldMk cId="3861757147" sldId="288"/>
            <ac:spMk id="3" creationId="{88BD7A1B-B377-457B-8468-3C00CC8678E9}"/>
          </ac:spMkLst>
        </pc:spChg>
      </pc:sldChg>
      <pc:sldChg chg="addSp delSp modSp add">
        <pc:chgData name="McClannahan, Brian T" userId="d67e34b4-1a11-4edc-ab0c-c951f3b9676e" providerId="ADAL" clId="{DC1E0F3E-0E4A-487D-B92A-FB83CF31EC5C}" dt="2019-05-01T16:15:42.704" v="1779" actId="14100"/>
        <pc:sldMkLst>
          <pc:docMk/>
          <pc:sldMk cId="3782987835" sldId="289"/>
        </pc:sldMkLst>
        <pc:spChg chg="mod">
          <ac:chgData name="McClannahan, Brian T" userId="d67e34b4-1a11-4edc-ab0c-c951f3b9676e" providerId="ADAL" clId="{DC1E0F3E-0E4A-487D-B92A-FB83CF31EC5C}" dt="2019-05-01T16:09:36.153" v="1747" actId="20577"/>
          <ac:spMkLst>
            <pc:docMk/>
            <pc:sldMk cId="3782987835" sldId="289"/>
            <ac:spMk id="2" creationId="{E3427F2D-555C-4DE5-8D95-7055DF4CD616}"/>
          </ac:spMkLst>
        </pc:spChg>
        <pc:spChg chg="del">
          <ac:chgData name="McClannahan, Brian T" userId="d67e34b4-1a11-4edc-ab0c-c951f3b9676e" providerId="ADAL" clId="{DC1E0F3E-0E4A-487D-B92A-FB83CF31EC5C}" dt="2019-05-01T16:15:19.196" v="1777" actId="478"/>
          <ac:spMkLst>
            <pc:docMk/>
            <pc:sldMk cId="3782987835" sldId="289"/>
            <ac:spMk id="3" creationId="{85D8CD21-D313-4EAD-987E-ADA19826F9C5}"/>
          </ac:spMkLst>
        </pc:spChg>
        <pc:spChg chg="del">
          <ac:chgData name="McClannahan, Brian T" userId="d67e34b4-1a11-4edc-ab0c-c951f3b9676e" providerId="ADAL" clId="{DC1E0F3E-0E4A-487D-B92A-FB83CF31EC5C}" dt="2019-05-01T16:09:39.375" v="1748"/>
          <ac:spMkLst>
            <pc:docMk/>
            <pc:sldMk cId="3782987835" sldId="289"/>
            <ac:spMk id="4" creationId="{F1D3C3E8-A04D-4B3D-B58A-0E6524C29C18}"/>
          </ac:spMkLst>
        </pc:spChg>
        <pc:picChg chg="add mod">
          <ac:chgData name="McClannahan, Brian T" userId="d67e34b4-1a11-4edc-ab0c-c951f3b9676e" providerId="ADAL" clId="{DC1E0F3E-0E4A-487D-B92A-FB83CF31EC5C}" dt="2019-05-01T16:15:42.704" v="1779" actId="14100"/>
          <ac:picMkLst>
            <pc:docMk/>
            <pc:sldMk cId="3782987835" sldId="289"/>
            <ac:picMk id="5" creationId="{C0851568-B8BF-46A4-9820-5364497455B1}"/>
          </ac:picMkLst>
        </pc:picChg>
      </pc:sldChg>
      <pc:sldChg chg="addSp delSp modSp add">
        <pc:chgData name="McClannahan, Brian T" userId="d67e34b4-1a11-4edc-ab0c-c951f3b9676e" providerId="ADAL" clId="{DC1E0F3E-0E4A-487D-B92A-FB83CF31EC5C}" dt="2019-05-01T16:15:09.276" v="1776" actId="14100"/>
        <pc:sldMkLst>
          <pc:docMk/>
          <pc:sldMk cId="11885234" sldId="290"/>
        </pc:sldMkLst>
        <pc:spChg chg="mod">
          <ac:chgData name="McClannahan, Brian T" userId="d67e34b4-1a11-4edc-ab0c-c951f3b9676e" providerId="ADAL" clId="{DC1E0F3E-0E4A-487D-B92A-FB83CF31EC5C}" dt="2019-05-01T16:13:51.928" v="1763" actId="20577"/>
          <ac:spMkLst>
            <pc:docMk/>
            <pc:sldMk cId="11885234" sldId="290"/>
            <ac:spMk id="2" creationId="{11602423-98E4-45D5-9DBC-30B1D1B301C8}"/>
          </ac:spMkLst>
        </pc:spChg>
        <pc:spChg chg="del">
          <ac:chgData name="McClannahan, Brian T" userId="d67e34b4-1a11-4edc-ab0c-c951f3b9676e" providerId="ADAL" clId="{DC1E0F3E-0E4A-487D-B92A-FB83CF31EC5C}" dt="2019-05-01T16:13:58.836" v="1764" actId="478"/>
          <ac:spMkLst>
            <pc:docMk/>
            <pc:sldMk cId="11885234" sldId="290"/>
            <ac:spMk id="3" creationId="{43CC2894-FED5-4139-8341-04335EBEF4D9}"/>
          </ac:spMkLst>
        </pc:spChg>
        <pc:picChg chg="add mod">
          <ac:chgData name="McClannahan, Brian T" userId="d67e34b4-1a11-4edc-ab0c-c951f3b9676e" providerId="ADAL" clId="{DC1E0F3E-0E4A-487D-B92A-FB83CF31EC5C}" dt="2019-05-01T16:15:09.276" v="1776" actId="14100"/>
          <ac:picMkLst>
            <pc:docMk/>
            <pc:sldMk cId="11885234" sldId="290"/>
            <ac:picMk id="4" creationId="{0EAD1946-9AB3-4BE4-9E85-3F1F11DAE2DE}"/>
          </ac:picMkLst>
        </pc:picChg>
        <pc:picChg chg="add mod">
          <ac:chgData name="McClannahan, Brian T" userId="d67e34b4-1a11-4edc-ab0c-c951f3b9676e" providerId="ADAL" clId="{DC1E0F3E-0E4A-487D-B92A-FB83CF31EC5C}" dt="2019-05-01T16:15:03.439" v="1775" actId="14100"/>
          <ac:picMkLst>
            <pc:docMk/>
            <pc:sldMk cId="11885234" sldId="290"/>
            <ac:picMk id="5" creationId="{A45027D2-88E8-4386-863A-493505AD58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99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1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382D-2033-4D3F-9083-2B5EE0F8132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BD5C-30AB-4C7B-9179-F2DC4637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4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87F7-E14D-42D9-B8E8-6E939448F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Binary Translators and </a:t>
            </a:r>
            <a:r>
              <a:rPr lang="en-US" dirty="0" err="1"/>
              <a:t>Instrumenters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C048-A758-42FD-892A-BD6766D9C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Brian McClannahan</a:t>
            </a:r>
          </a:p>
        </p:txBody>
      </p:sp>
    </p:spTree>
    <p:extLst>
      <p:ext uri="{BB962C8B-B14F-4D97-AF65-F5344CB8AC3E}">
        <p14:creationId xmlns:p14="http://schemas.microsoft.com/office/powerpoint/2010/main" val="139873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28D1-78BC-4043-BB74-150C1EEE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9878-F6DE-4DFD-A610-C5F85814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group of consecutive blocks of code</a:t>
            </a:r>
          </a:p>
          <a:p>
            <a:r>
              <a:rPr lang="en-US" dirty="0"/>
              <a:t>Trace can be exited at joins of basic blocks</a:t>
            </a:r>
          </a:p>
          <a:p>
            <a:r>
              <a:rPr lang="en-US" dirty="0"/>
              <a:t>Indirect jumps are </a:t>
            </a:r>
            <a:r>
              <a:rPr lang="en-US" dirty="0" err="1"/>
              <a:t>inlined</a:t>
            </a:r>
            <a:r>
              <a:rPr lang="en-US" dirty="0"/>
              <a:t> in traces but a comparison is made to guarantee execution drops out if the target of the indirect branch does not match the recorded target from creation</a:t>
            </a:r>
          </a:p>
          <a:p>
            <a:r>
              <a:rPr lang="en-US" dirty="0"/>
              <a:t>Trace head is a basic block fragment that is either:</a:t>
            </a:r>
          </a:p>
          <a:p>
            <a:pPr lvl="1"/>
            <a:r>
              <a:rPr lang="en-US" dirty="0"/>
              <a:t>Target of a backwards branch</a:t>
            </a:r>
          </a:p>
          <a:p>
            <a:pPr lvl="1"/>
            <a:r>
              <a:rPr lang="en-US" dirty="0"/>
              <a:t>Target of an exit from an existing trace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3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6A33-0147-4C6E-8A67-4683EED6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EF80-7BDA-4A0E-B82D-D2175B497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trace head has a counter</a:t>
            </a:r>
          </a:p>
          <a:p>
            <a:r>
              <a:rPr lang="en-US" dirty="0"/>
              <a:t>Create trace starting from initial trace head until backwards branch or another trace is reached</a:t>
            </a:r>
          </a:p>
          <a:p>
            <a:r>
              <a:rPr lang="en-US" dirty="0"/>
              <a:t>New trace represents a commonly executed grouping of fragments</a:t>
            </a:r>
          </a:p>
          <a:p>
            <a:r>
              <a:rPr lang="en-US" dirty="0"/>
              <a:t>Targets of all exits from new trace become trace heads</a:t>
            </a:r>
          </a:p>
        </p:txBody>
      </p:sp>
    </p:spTree>
    <p:extLst>
      <p:ext uri="{BB962C8B-B14F-4D97-AF65-F5344CB8AC3E}">
        <p14:creationId xmlns:p14="http://schemas.microsoft.com/office/powerpoint/2010/main" val="5579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67E1-6F10-43AB-94AF-FA2D5508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Efficiency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BD28C-9421-40B2-B421-B6677700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726" y="2300553"/>
            <a:ext cx="5324474" cy="35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6713-5DB0-41D3-969D-F6971A2B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Execution Flow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4BB77-6B17-4E34-BCF6-5720DE9A3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2140674"/>
            <a:ext cx="84010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7278-2EBE-49DE-8632-551C6ED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4B0E47-64D2-4482-9822-73DA912FD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721" y="2264463"/>
            <a:ext cx="4759735" cy="3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FE7F-6411-445D-9517-60BA4DE4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Decode-Dispatch Interpreters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21AD-6B98-4BFB-8AF1-3A5EA4EB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create traces on 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368947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A275-2C21-4C7E-8753-0ED215C3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DynamoRio</a:t>
            </a:r>
            <a:r>
              <a:rPr lang="en-US" dirty="0"/>
              <a:t> with Log 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70AC-5C70-48BA-B9BA-C6E8C89D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new PC as a pair of a native PC and Logical PC</a:t>
            </a:r>
          </a:p>
          <a:p>
            <a:r>
              <a:rPr lang="en-US" dirty="0"/>
              <a:t>Allow </a:t>
            </a:r>
            <a:r>
              <a:rPr lang="en-US" dirty="0" err="1"/>
              <a:t>Dynamorio</a:t>
            </a:r>
            <a:r>
              <a:rPr lang="en-US" dirty="0"/>
              <a:t> to track information about jumps</a:t>
            </a:r>
          </a:p>
          <a:p>
            <a:r>
              <a:rPr lang="en-US" dirty="0"/>
              <a:t>Create traces for the interpreted program and not the interpreter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2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74E6-B9AB-49D4-96EB-26BEABE1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Interpreter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7A1B-B377-457B-8468-3C00CC86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Return Matching</a:t>
            </a:r>
          </a:p>
          <a:p>
            <a:r>
              <a:rPr lang="en-US" dirty="0"/>
              <a:t>Constant Propagation</a:t>
            </a:r>
          </a:p>
          <a:p>
            <a:r>
              <a:rPr lang="en-US" dirty="0"/>
              <a:t>Dead Code Removal</a:t>
            </a:r>
          </a:p>
          <a:p>
            <a:r>
              <a:rPr lang="en-US" dirty="0"/>
              <a:t>Stack Cleanup</a:t>
            </a:r>
          </a:p>
        </p:txBody>
      </p:sp>
    </p:spTree>
    <p:extLst>
      <p:ext uri="{BB962C8B-B14F-4D97-AF65-F5344CB8AC3E}">
        <p14:creationId xmlns:p14="http://schemas.microsoft.com/office/powerpoint/2010/main" val="386175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2423-98E4-45D5-9DBC-30B1D1B3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D1946-9AB3-4BE4-9E85-3F1F11DA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7" y="2343151"/>
            <a:ext cx="6154823" cy="3600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027D2-88E8-4386-863A-493505AD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16" y="2028825"/>
            <a:ext cx="5574699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7F2D-555C-4DE5-8D95-7055DF4C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51568-B8BF-46A4-9820-536449745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71750" y="2533650"/>
            <a:ext cx="7077075" cy="32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542-FC17-414C-B9E8-D5365AE1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1290-77C8-4672-BF50-1F05D086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program before running it</a:t>
            </a:r>
          </a:p>
          <a:p>
            <a:r>
              <a:rPr lang="en-US" dirty="0"/>
              <a:t>Link code before run time</a:t>
            </a:r>
          </a:p>
          <a:p>
            <a:r>
              <a:rPr lang="en-US" dirty="0"/>
              <a:t>Optimize code before run time</a:t>
            </a:r>
          </a:p>
          <a:p>
            <a:r>
              <a:rPr lang="en-US" dirty="0"/>
              <a:t>Do everything before run time</a:t>
            </a:r>
          </a:p>
        </p:txBody>
      </p:sp>
    </p:spTree>
    <p:extLst>
      <p:ext uri="{BB962C8B-B14F-4D97-AF65-F5344CB8AC3E}">
        <p14:creationId xmlns:p14="http://schemas.microsoft.com/office/powerpoint/2010/main" val="290701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63DB-CE20-438F-A135-1526FBB6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D002-5C1D-4462-9EDA-CE2C31E3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Created in 2000</a:t>
            </a:r>
          </a:p>
          <a:p>
            <a:r>
              <a:rPr lang="en-US" dirty="0"/>
              <a:t>Initially created to be a free memory debugger on </a:t>
            </a:r>
            <a:r>
              <a:rPr lang="en-US" dirty="0" err="1"/>
              <a:t>linux</a:t>
            </a:r>
            <a:endParaRPr lang="en-US" dirty="0"/>
          </a:p>
          <a:p>
            <a:r>
              <a:rPr lang="en-US" dirty="0"/>
              <a:t>Expanded to be a dynamic </a:t>
            </a:r>
            <a:r>
              <a:rPr lang="en-US" dirty="0" err="1"/>
              <a:t>instrumenter</a:t>
            </a:r>
            <a:endParaRPr lang="en-US" dirty="0"/>
          </a:p>
          <a:p>
            <a:r>
              <a:rPr lang="en-US" dirty="0"/>
              <a:t>Divided into a core system and skins</a:t>
            </a:r>
          </a:p>
          <a:p>
            <a:r>
              <a:rPr lang="en-US" dirty="0"/>
              <a:t>Comes with some default skins:</a:t>
            </a:r>
          </a:p>
          <a:p>
            <a:pPr lvl="1"/>
            <a:r>
              <a:rPr lang="en-US" dirty="0" err="1"/>
              <a:t>Memcheck</a:t>
            </a:r>
            <a:endParaRPr lang="en-US" dirty="0"/>
          </a:p>
          <a:p>
            <a:pPr lvl="1"/>
            <a:r>
              <a:rPr lang="en-US" dirty="0" err="1"/>
              <a:t>Addrcheck</a:t>
            </a:r>
            <a:endParaRPr lang="en-US" dirty="0"/>
          </a:p>
          <a:p>
            <a:pPr lvl="1"/>
            <a:r>
              <a:rPr lang="en-US" dirty="0" err="1"/>
              <a:t>Cachegrind</a:t>
            </a:r>
            <a:endParaRPr lang="en-US" dirty="0"/>
          </a:p>
          <a:p>
            <a:pPr lvl="1"/>
            <a:r>
              <a:rPr lang="en-US" dirty="0" err="1"/>
              <a:t>Helgrind</a:t>
            </a:r>
            <a:endParaRPr lang="en-US" dirty="0"/>
          </a:p>
          <a:p>
            <a:pPr lvl="1"/>
            <a:r>
              <a:rPr lang="en-US" dirty="0" err="1"/>
              <a:t>Nulgrind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2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80E6-15D6-4C8F-A8CC-36151ABD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3E379-7515-4CD8-A271-F3DF73BA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Manages all code and libraries</a:t>
            </a:r>
          </a:p>
          <a:p>
            <a:pPr lvl="1"/>
            <a:r>
              <a:rPr lang="en-US" dirty="0"/>
              <a:t>Even if source code is unavailable</a:t>
            </a:r>
          </a:p>
          <a:p>
            <a:r>
              <a:rPr lang="en-US" dirty="0"/>
              <a:t>Can’t control system calls but they can be observed</a:t>
            </a:r>
          </a:p>
          <a:p>
            <a:r>
              <a:rPr lang="en-US" dirty="0"/>
              <a:t>Uses a JIT compiler</a:t>
            </a:r>
          </a:p>
        </p:txBody>
      </p:sp>
    </p:spTree>
    <p:extLst>
      <p:ext uri="{BB962C8B-B14F-4D97-AF65-F5344CB8AC3E}">
        <p14:creationId xmlns:p14="http://schemas.microsoft.com/office/powerpoint/2010/main" val="293489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8B90-7A59-429A-A2B5-AB3D11F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839B-752A-4284-BACC-A6DA20AA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Intermediate language used in </a:t>
            </a:r>
            <a:r>
              <a:rPr lang="en-US" dirty="0" err="1"/>
              <a:t>valgrind</a:t>
            </a:r>
            <a:endParaRPr lang="en-US" dirty="0"/>
          </a:p>
          <a:p>
            <a:r>
              <a:rPr lang="en-US" dirty="0"/>
              <a:t>Two-address language</a:t>
            </a:r>
          </a:p>
          <a:p>
            <a:r>
              <a:rPr lang="en-US" dirty="0"/>
              <a:t>JIT compiler translates code from x86 to </a:t>
            </a:r>
            <a:r>
              <a:rPr lang="en-US" dirty="0" err="1"/>
              <a:t>Ucode</a:t>
            </a:r>
            <a:r>
              <a:rPr lang="en-US" dirty="0"/>
              <a:t> back to x86</a:t>
            </a:r>
          </a:p>
        </p:txBody>
      </p:sp>
    </p:spTree>
    <p:extLst>
      <p:ext uri="{BB962C8B-B14F-4D97-AF65-F5344CB8AC3E}">
        <p14:creationId xmlns:p14="http://schemas.microsoft.com/office/powerpoint/2010/main" val="189095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F8CF-4116-493B-9CD3-E0DCB434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Ucode</a:t>
            </a:r>
            <a:r>
              <a:rPr lang="en-US" dirty="0"/>
              <a:t>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640F7-6F9E-40E6-9BB3-6F9DFD1E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846" y="365125"/>
            <a:ext cx="5939828" cy="3131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1540F-6399-4FF1-9CC6-6B22A57F9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6"/>
          <a:stretch/>
        </p:blipFill>
        <p:spPr>
          <a:xfrm>
            <a:off x="3851846" y="3496399"/>
            <a:ext cx="5939828" cy="32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B984-88C7-4C79-94E1-ABC9FF06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52CF-4DE4-4038-ADF7-B076B29D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the simulated CPU</a:t>
            </a:r>
          </a:p>
          <a:p>
            <a:r>
              <a:rPr lang="en-US" dirty="0"/>
              <a:t>Registers for simulated CPU tracked in memory</a:t>
            </a:r>
          </a:p>
        </p:txBody>
      </p:sp>
    </p:spTree>
    <p:extLst>
      <p:ext uri="{BB962C8B-B14F-4D97-AF65-F5344CB8AC3E}">
        <p14:creationId xmlns:p14="http://schemas.microsoft.com/office/powerpoint/2010/main" val="142982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CCDF-4BCC-4639-A482-544FDE9F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D034-FB31-4331-BC33-51566C074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Disassembly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Optimization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Instrumentation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Register Allocation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Code Generation</a:t>
            </a:r>
          </a:p>
        </p:txBody>
      </p:sp>
    </p:spTree>
    <p:extLst>
      <p:ext uri="{BB962C8B-B14F-4D97-AF65-F5344CB8AC3E}">
        <p14:creationId xmlns:p14="http://schemas.microsoft.com/office/powerpoint/2010/main" val="291959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A05A-456A-44CF-8D9B-9EF21B2A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Block Jumps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48F4-0656-455A-9A97-E20A6028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known at compile time, insert direct jump</a:t>
            </a:r>
          </a:p>
          <a:p>
            <a:r>
              <a:rPr lang="en-US" dirty="0"/>
              <a:t>Otherwise return to dispatcher and check small address cache.</a:t>
            </a:r>
          </a:p>
          <a:p>
            <a:r>
              <a:rPr lang="en-US" dirty="0"/>
              <a:t>If not in cache, check entire table.</a:t>
            </a:r>
          </a:p>
          <a:p>
            <a:r>
              <a:rPr lang="en-US" dirty="0"/>
              <a:t>Drop out to </a:t>
            </a:r>
            <a:r>
              <a:rPr lang="en-US" dirty="0" err="1"/>
              <a:t>valgrind</a:t>
            </a:r>
            <a:r>
              <a:rPr lang="en-US" dirty="0"/>
              <a:t> scheduler and translate new target</a:t>
            </a:r>
          </a:p>
          <a:p>
            <a:r>
              <a:rPr lang="en-US" dirty="0"/>
              <a:t>Control is returned to </a:t>
            </a:r>
            <a:r>
              <a:rPr lang="en-US" dirty="0" err="1"/>
              <a:t>valgrind</a:t>
            </a:r>
            <a:r>
              <a:rPr lang="en-US" dirty="0"/>
              <a:t> scheduler if a system call or client request needs to be handled</a:t>
            </a:r>
          </a:p>
        </p:txBody>
      </p:sp>
    </p:spTree>
    <p:extLst>
      <p:ext uri="{BB962C8B-B14F-4D97-AF65-F5344CB8AC3E}">
        <p14:creationId xmlns:p14="http://schemas.microsoft.com/office/powerpoint/2010/main" val="233223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D86B-541D-4426-9127-9B6C9863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42F7-3C0D-4619-A169-2FA06849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is added at the beginning of every block to decrement a signal counter</a:t>
            </a:r>
          </a:p>
          <a:p>
            <a:r>
              <a:rPr lang="en-US" dirty="0"/>
              <a:t>When counter hits 0, drop back to </a:t>
            </a:r>
            <a:r>
              <a:rPr lang="en-US" dirty="0" err="1"/>
              <a:t>valgrind</a:t>
            </a:r>
            <a:r>
              <a:rPr lang="en-US" dirty="0"/>
              <a:t> scheduler</a:t>
            </a:r>
          </a:p>
          <a:p>
            <a:r>
              <a:rPr lang="en-US" dirty="0"/>
              <a:t>In </a:t>
            </a:r>
            <a:r>
              <a:rPr lang="en-US" dirty="0" err="1"/>
              <a:t>valgrind</a:t>
            </a:r>
            <a:r>
              <a:rPr lang="en-US" dirty="0"/>
              <a:t> scheduler process any signals and thread switches that are necessary</a:t>
            </a:r>
          </a:p>
        </p:txBody>
      </p:sp>
    </p:spTree>
    <p:extLst>
      <p:ext uri="{BB962C8B-B14F-4D97-AF65-F5344CB8AC3E}">
        <p14:creationId xmlns:p14="http://schemas.microsoft.com/office/powerpoint/2010/main" val="235910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0C3B-C862-4B7B-B77D-F9BB1651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22EE-8C13-48F6-8E64-E9FC0C475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</a:t>
            </a:r>
            <a:r>
              <a:rPr lang="en-US" dirty="0" err="1"/>
              <a:t>valgrind</a:t>
            </a:r>
            <a:r>
              <a:rPr lang="en-US" dirty="0"/>
              <a:t> stack pointer</a:t>
            </a:r>
          </a:p>
          <a:p>
            <a:r>
              <a:rPr lang="en-US" dirty="0"/>
              <a:t>Copy simulated registers except PC into real registers</a:t>
            </a:r>
          </a:p>
          <a:p>
            <a:r>
              <a:rPr lang="en-US" dirty="0"/>
              <a:t>Execute system call</a:t>
            </a:r>
          </a:p>
          <a:p>
            <a:r>
              <a:rPr lang="en-US" dirty="0"/>
              <a:t>Copy real registers back into simulated registers</a:t>
            </a:r>
          </a:p>
          <a:p>
            <a:r>
              <a:rPr lang="en-US" dirty="0"/>
              <a:t>Restore stack pointer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60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386A-E32C-453B-9245-A34DBF82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3FF3-61B8-45E7-8DFD-E3FC7DA8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FPU is not simulated like the CPU</a:t>
            </a:r>
          </a:p>
          <a:p>
            <a:r>
              <a:rPr lang="en-US" dirty="0"/>
              <a:t>When a floating point instruction needs to be run:</a:t>
            </a:r>
          </a:p>
          <a:p>
            <a:pPr lvl="1"/>
            <a:r>
              <a:rPr lang="en-US" dirty="0"/>
              <a:t>Move simulated registers to real registers</a:t>
            </a:r>
          </a:p>
          <a:p>
            <a:pPr lvl="1"/>
            <a:r>
              <a:rPr lang="en-US" dirty="0"/>
              <a:t>Match integer registers on the simulated CPU to the real CPU if needed</a:t>
            </a:r>
          </a:p>
          <a:p>
            <a:pPr lvl="1"/>
            <a:r>
              <a:rPr lang="en-US" dirty="0"/>
              <a:t>Copy results back into simulated CPU</a:t>
            </a:r>
          </a:p>
        </p:txBody>
      </p:sp>
    </p:spTree>
    <p:extLst>
      <p:ext uri="{BB962C8B-B14F-4D97-AF65-F5344CB8AC3E}">
        <p14:creationId xmlns:p14="http://schemas.microsoft.com/office/powerpoint/2010/main" val="71342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A4D8-E4C0-4152-9485-1EDC07F3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Compilation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36BC-28E6-43AD-8824-6AF58EAD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predict dynamic behavior</a:t>
            </a:r>
          </a:p>
          <a:p>
            <a:r>
              <a:rPr lang="en-US" dirty="0"/>
              <a:t>Difficult to get profiling information</a:t>
            </a:r>
          </a:p>
          <a:p>
            <a:pPr lvl="1"/>
            <a:r>
              <a:rPr lang="en-US" dirty="0"/>
              <a:t>Phase changes are not indicated during static compilation</a:t>
            </a:r>
          </a:p>
          <a:p>
            <a:r>
              <a:rPr lang="en-US" dirty="0"/>
              <a:t>OOP</a:t>
            </a:r>
          </a:p>
          <a:p>
            <a:pPr lvl="1"/>
            <a:r>
              <a:rPr lang="en-US" dirty="0"/>
              <a:t>Runtime bindings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52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49A2-C2D0-4E62-8AFE-6108E2A9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287A-7F1F-44D2-81DC-798893BF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signal or query sent from a client program to a skin.</a:t>
            </a:r>
          </a:p>
          <a:p>
            <a:r>
              <a:rPr lang="en-US" dirty="0"/>
              <a:t>When a client request is made, </a:t>
            </a:r>
            <a:r>
              <a:rPr lang="en-US" dirty="0" err="1"/>
              <a:t>valgrind</a:t>
            </a:r>
            <a:r>
              <a:rPr lang="en-US" dirty="0"/>
              <a:t> inserts a no-op sequence into the code. </a:t>
            </a:r>
          </a:p>
          <a:p>
            <a:r>
              <a:rPr lang="en-US" dirty="0"/>
              <a:t>When </a:t>
            </a:r>
            <a:r>
              <a:rPr lang="en-US" dirty="0" err="1"/>
              <a:t>valgrind</a:t>
            </a:r>
            <a:r>
              <a:rPr lang="en-US" dirty="0"/>
              <a:t> sees this sequence, it drops out and processes the request.</a:t>
            </a:r>
          </a:p>
          <a:p>
            <a:r>
              <a:rPr lang="en-US" dirty="0"/>
              <a:t>Arguments can be passed to the client requests and the request can return a value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2959787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2665-6E51-4A9D-BCB6-51015748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Self-Modifying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3731-6DCF-4383-98C8-615014E9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supported by </a:t>
            </a:r>
            <a:r>
              <a:rPr lang="en-US" dirty="0" err="1"/>
              <a:t>valgrind</a:t>
            </a:r>
            <a:endParaRPr lang="en-US" dirty="0"/>
          </a:p>
          <a:p>
            <a:r>
              <a:rPr lang="en-US" dirty="0"/>
              <a:t>Does allow for code regions to be ignored</a:t>
            </a:r>
          </a:p>
        </p:txBody>
      </p:sp>
    </p:spTree>
    <p:extLst>
      <p:ext uri="{BB962C8B-B14F-4D97-AF65-F5344CB8AC3E}">
        <p14:creationId xmlns:p14="http://schemas.microsoft.com/office/powerpoint/2010/main" val="277213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C0CF-362B-49F4-B97C-F83F7258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0B56-7596-4A41-B065-7AFBF99E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does not allow programs to interact with signals directly.</a:t>
            </a:r>
          </a:p>
          <a:p>
            <a:pPr lvl="1"/>
            <a:r>
              <a:rPr lang="en-US" dirty="0"/>
              <a:t>If it did it’s possible it could lose control of the program permanently</a:t>
            </a:r>
          </a:p>
          <a:p>
            <a:r>
              <a:rPr lang="en-US" dirty="0"/>
              <a:t>Instead </a:t>
            </a:r>
            <a:r>
              <a:rPr lang="en-US" dirty="0" err="1"/>
              <a:t>valgrind</a:t>
            </a:r>
            <a:r>
              <a:rPr lang="en-US" dirty="0"/>
              <a:t> intercepts the system calls used to register signals.</a:t>
            </a:r>
          </a:p>
          <a:p>
            <a:r>
              <a:rPr lang="en-US" dirty="0"/>
              <a:t>Every few thousand basic blocks, any pending signals are processed.	</a:t>
            </a:r>
          </a:p>
        </p:txBody>
      </p:sp>
    </p:spTree>
    <p:extLst>
      <p:ext uri="{BB962C8B-B14F-4D97-AF65-F5344CB8AC3E}">
        <p14:creationId xmlns:p14="http://schemas.microsoft.com/office/powerpoint/2010/main" val="2222471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C1DD-CB6E-43FE-A707-330EEC7B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FE78-DF1B-49E0-A1DC-E1F84C4B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supports the </a:t>
            </a:r>
            <a:r>
              <a:rPr lang="en-US" dirty="0" err="1"/>
              <a:t>pthreads</a:t>
            </a:r>
            <a:r>
              <a:rPr lang="en-US" dirty="0"/>
              <a:t> model.</a:t>
            </a:r>
          </a:p>
          <a:p>
            <a:pPr lvl="1"/>
            <a:r>
              <a:rPr lang="en-US" dirty="0"/>
              <a:t>Provide replacement for the </a:t>
            </a:r>
            <a:r>
              <a:rPr lang="en-US" dirty="0" err="1"/>
              <a:t>libpthread</a:t>
            </a:r>
            <a:r>
              <a:rPr lang="en-US" dirty="0"/>
              <a:t> library</a:t>
            </a:r>
          </a:p>
          <a:p>
            <a:r>
              <a:rPr lang="en-US" dirty="0"/>
              <a:t>Threads exist in user space.</a:t>
            </a:r>
          </a:p>
          <a:p>
            <a:r>
              <a:rPr lang="en-US" dirty="0"/>
              <a:t>All threads run on a single kernel thread.</a:t>
            </a:r>
          </a:p>
        </p:txBody>
      </p:sp>
    </p:spTree>
    <p:extLst>
      <p:ext uri="{BB962C8B-B14F-4D97-AF65-F5344CB8AC3E}">
        <p14:creationId xmlns:p14="http://schemas.microsoft.com/office/powerpoint/2010/main" val="3297202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E3D7-F447-4D76-B838-842D760B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D94D-02FE-4888-A882-C5911C70E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User Space</a:t>
            </a:r>
          </a:p>
          <a:p>
            <a:pPr lvl="1"/>
            <a:r>
              <a:rPr lang="en-US" dirty="0"/>
              <a:t>Vast majority of operations happen here</a:t>
            </a:r>
          </a:p>
          <a:p>
            <a:pPr lvl="1"/>
            <a:r>
              <a:rPr lang="en-US" dirty="0"/>
              <a:t>Covers all JIT compiled code</a:t>
            </a:r>
          </a:p>
          <a:p>
            <a:r>
              <a:rPr lang="en-US" dirty="0"/>
              <a:t>Core Space</a:t>
            </a:r>
          </a:p>
          <a:p>
            <a:pPr lvl="1"/>
            <a:r>
              <a:rPr lang="en-US" dirty="0"/>
              <a:t>Signal handling</a:t>
            </a:r>
          </a:p>
          <a:p>
            <a:pPr lvl="1"/>
            <a:r>
              <a:rPr lang="en-US" dirty="0" err="1"/>
              <a:t>Pthread</a:t>
            </a:r>
            <a:r>
              <a:rPr lang="en-US" dirty="0"/>
              <a:t> operations</a:t>
            </a:r>
          </a:p>
          <a:p>
            <a:pPr lvl="1"/>
            <a:r>
              <a:rPr lang="en-US" dirty="0"/>
              <a:t>Scheduling</a:t>
            </a:r>
          </a:p>
          <a:p>
            <a:r>
              <a:rPr lang="en-US" dirty="0"/>
              <a:t>Kernel Space</a:t>
            </a:r>
          </a:p>
          <a:p>
            <a:pPr lvl="1"/>
            <a:r>
              <a:rPr lang="en-US" dirty="0"/>
              <a:t>System calls</a:t>
            </a:r>
          </a:p>
          <a:p>
            <a:pPr lvl="1"/>
            <a:r>
              <a:rPr lang="en-US" dirty="0"/>
              <a:t>Process Scheduling</a:t>
            </a:r>
          </a:p>
        </p:txBody>
      </p:sp>
    </p:spTree>
    <p:extLst>
      <p:ext uri="{BB962C8B-B14F-4D97-AF65-F5344CB8AC3E}">
        <p14:creationId xmlns:p14="http://schemas.microsoft.com/office/powerpoint/2010/main" val="2248061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C8DA-E388-4ADB-A4B1-269E3C57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31AC-EA12-4FF2-92E0-1FFAF3E9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– core services a skin wishes to use</a:t>
            </a:r>
          </a:p>
          <a:p>
            <a:r>
              <a:rPr lang="en-US" dirty="0"/>
              <a:t>Trackable Events – core space events a skin wishes to be notified about</a:t>
            </a:r>
          </a:p>
          <a:p>
            <a:r>
              <a:rPr lang="en-US" dirty="0"/>
              <a:t>Instrumentation – read and modify </a:t>
            </a:r>
            <a:r>
              <a:rPr lang="en-US" dirty="0" err="1"/>
              <a:t>Ucode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E4DE-A227-49CD-BC8A-44920BB7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6CD8-5ECF-4EC7-A653-BDF2206B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program dynamically</a:t>
            </a:r>
          </a:p>
          <a:p>
            <a:r>
              <a:rPr lang="en-US" dirty="0"/>
              <a:t>Profile program as its run</a:t>
            </a:r>
          </a:p>
        </p:txBody>
      </p:sp>
    </p:spTree>
    <p:extLst>
      <p:ext uri="{BB962C8B-B14F-4D97-AF65-F5344CB8AC3E}">
        <p14:creationId xmlns:p14="http://schemas.microsoft.com/office/powerpoint/2010/main" val="279145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BAC0-2BE9-4039-9F9B-6F06AB4C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DynamoRio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D962-896F-40F9-B35A-C25CDF4C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in 2002</a:t>
            </a:r>
          </a:p>
          <a:p>
            <a:r>
              <a:rPr lang="en-US" dirty="0"/>
              <a:t>Current version: 7.1</a:t>
            </a:r>
          </a:p>
          <a:p>
            <a:pPr lvl="1"/>
            <a:r>
              <a:rPr lang="en-US" dirty="0"/>
              <a:t>Released February 2019</a:t>
            </a:r>
          </a:p>
          <a:p>
            <a:r>
              <a:rPr lang="en-US" dirty="0"/>
              <a:t>Works on Linux and Windows</a:t>
            </a:r>
          </a:p>
          <a:p>
            <a:r>
              <a:rPr lang="en-US" dirty="0"/>
              <a:t>Created as a collaboration between HP and MIT</a:t>
            </a:r>
          </a:p>
          <a:p>
            <a:r>
              <a:rPr lang="en-US" dirty="0"/>
              <a:t>Open-sourced in 2009</a:t>
            </a:r>
          </a:p>
        </p:txBody>
      </p:sp>
    </p:spTree>
    <p:extLst>
      <p:ext uri="{BB962C8B-B14F-4D97-AF65-F5344CB8AC3E}">
        <p14:creationId xmlns:p14="http://schemas.microsoft.com/office/powerpoint/2010/main" val="65801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830F-A9E1-4D10-995D-5F8CB8AB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0C54-C8E9-448B-9562-2B52D1BC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Translates code into code cache one block at a time.</a:t>
            </a:r>
          </a:p>
          <a:p>
            <a:pPr lvl="1"/>
            <a:r>
              <a:rPr lang="en-US" dirty="0"/>
              <a:t>Return control to </a:t>
            </a:r>
            <a:r>
              <a:rPr lang="en-US" dirty="0" err="1"/>
              <a:t>dynamorio</a:t>
            </a:r>
            <a:r>
              <a:rPr lang="en-US" dirty="0"/>
              <a:t> after block is executed</a:t>
            </a:r>
          </a:p>
          <a:p>
            <a:r>
              <a:rPr lang="en-US" dirty="0"/>
              <a:t>Blocks don’t end at direct jumps.</a:t>
            </a:r>
          </a:p>
          <a:p>
            <a:r>
              <a:rPr lang="en-US" dirty="0"/>
              <a:t>Call instructions are walked into.</a:t>
            </a:r>
          </a:p>
          <a:p>
            <a:pPr lvl="1"/>
            <a:r>
              <a:rPr lang="en-US" dirty="0"/>
              <a:t>Block ends at any other control transfer</a:t>
            </a:r>
          </a:p>
        </p:txBody>
      </p:sp>
    </p:spTree>
    <p:extLst>
      <p:ext uri="{BB962C8B-B14F-4D97-AF65-F5344CB8AC3E}">
        <p14:creationId xmlns:p14="http://schemas.microsoft.com/office/powerpoint/2010/main" val="173354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75C1-60C8-4CFE-9804-E2DA2035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5AED6-9FBA-4D14-AAC0-7B1BF6B4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fragment targets code not in the code cache.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Jump to </a:t>
            </a:r>
            <a:r>
              <a:rPr lang="en-US" dirty="0" err="1"/>
              <a:t>dynamorio</a:t>
            </a:r>
            <a:r>
              <a:rPr lang="en-US" dirty="0"/>
              <a:t> control.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 new fragment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previous fragment to new fragment.</a:t>
            </a:r>
          </a:p>
        </p:txBody>
      </p:sp>
    </p:spTree>
    <p:extLst>
      <p:ext uri="{BB962C8B-B14F-4D97-AF65-F5344CB8AC3E}">
        <p14:creationId xmlns:p14="http://schemas.microsoft.com/office/powerpoint/2010/main" val="45603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913E-AA4C-4BE3-A87E-4F5E1C59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Self-Modifying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83E1-E819-44B8-A38A-5376FF75A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allowed</a:t>
            </a:r>
          </a:p>
          <a:p>
            <a:r>
              <a:rPr lang="en-US" dirty="0"/>
              <a:t>Uncommon in large-scale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5173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F5CC-B91A-4F67-94FA-A5E4EBE4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C03FA-CB3E-428A-A54E-DDE9D5BBB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thread has its own code cache</a:t>
            </a:r>
          </a:p>
          <a:p>
            <a:r>
              <a:rPr lang="en-US" dirty="0"/>
              <a:t>Cache is split into basic block cache and trace cache</a:t>
            </a:r>
          </a:p>
          <a:p>
            <a:r>
              <a:rPr lang="en-US" dirty="0"/>
              <a:t>Enables thread-specific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200976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853</Words>
  <Application>Microsoft Office PowerPoint</Application>
  <PresentationFormat>Widescreen</PresentationFormat>
  <Paragraphs>155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Tw Cen MT</vt:lpstr>
      <vt:lpstr>Circuit</vt:lpstr>
      <vt:lpstr>Dynamic Binary Translators and Instrumenters</vt:lpstr>
      <vt:lpstr>Static Compilation</vt:lpstr>
      <vt:lpstr>Static Compilation Challenges</vt:lpstr>
      <vt:lpstr>Solution</vt:lpstr>
      <vt:lpstr>DynamoRio</vt:lpstr>
      <vt:lpstr>Code Cache</vt:lpstr>
      <vt:lpstr>New Code</vt:lpstr>
      <vt:lpstr>Self-Modifying Code</vt:lpstr>
      <vt:lpstr>Threads</vt:lpstr>
      <vt:lpstr>Traces</vt:lpstr>
      <vt:lpstr>Trace Creation</vt:lpstr>
      <vt:lpstr>Trace Efficiency</vt:lpstr>
      <vt:lpstr>Execution Flow</vt:lpstr>
      <vt:lpstr>Branch Prediction</vt:lpstr>
      <vt:lpstr>Decode-Dispatch Interpreters</vt:lpstr>
      <vt:lpstr>DynamoRio with Log PC</vt:lpstr>
      <vt:lpstr>Interpreter Optimizations</vt:lpstr>
      <vt:lpstr>Optimizations</vt:lpstr>
      <vt:lpstr>Optimizations</vt:lpstr>
      <vt:lpstr>Valgrind</vt:lpstr>
      <vt:lpstr>Coverage</vt:lpstr>
      <vt:lpstr>Ucode</vt:lpstr>
      <vt:lpstr>Ucode cont.</vt:lpstr>
      <vt:lpstr>Base Block</vt:lpstr>
      <vt:lpstr>Basic Blocks</vt:lpstr>
      <vt:lpstr>Basic Block Jumps</vt:lpstr>
      <vt:lpstr>Signal Processing</vt:lpstr>
      <vt:lpstr>System Call Procedure</vt:lpstr>
      <vt:lpstr>Floating Point Operations</vt:lpstr>
      <vt:lpstr>Client Requests</vt:lpstr>
      <vt:lpstr>Self-Modifying Code</vt:lpstr>
      <vt:lpstr>Signals</vt:lpstr>
      <vt:lpstr>Threading</vt:lpstr>
      <vt:lpstr>Execution Spaces</vt:lpstr>
      <vt:lpstr>Skins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Binary Translators and Instrumenters</dc:title>
  <dc:creator>McClannahan, Brian T</dc:creator>
  <cp:lastModifiedBy>McClannahan, Brian T</cp:lastModifiedBy>
  <cp:revision>16</cp:revision>
  <dcterms:created xsi:type="dcterms:W3CDTF">2019-05-01T01:35:50Z</dcterms:created>
  <dcterms:modified xsi:type="dcterms:W3CDTF">2019-05-01T16:15:49Z</dcterms:modified>
</cp:coreProperties>
</file>